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17" r:id="rId3"/>
    <p:sldId id="418" r:id="rId5"/>
    <p:sldId id="419" r:id="rId6"/>
    <p:sldId id="392" r:id="rId7"/>
    <p:sldId id="435" r:id="rId8"/>
    <p:sldId id="474" r:id="rId9"/>
    <p:sldId id="475" r:id="rId10"/>
    <p:sldId id="476" r:id="rId11"/>
    <p:sldId id="477" r:id="rId12"/>
    <p:sldId id="478" r:id="rId13"/>
    <p:sldId id="479" r:id="rId14"/>
    <p:sldId id="480" r:id="rId15"/>
    <p:sldId id="481" r:id="rId16"/>
    <p:sldId id="482" r:id="rId17"/>
    <p:sldId id="483" r:id="rId18"/>
    <p:sldId id="484" r:id="rId19"/>
    <p:sldId id="485" r:id="rId20"/>
    <p:sldId id="486" r:id="rId21"/>
    <p:sldId id="434" r:id="rId22"/>
    <p:sldId id="422" r:id="rId23"/>
    <p:sldId id="473" r:id="rId24"/>
    <p:sldId id="469" r:id="rId25"/>
    <p:sldId id="471" r:id="rId26"/>
    <p:sldId id="472" r:id="rId27"/>
    <p:sldId id="493" r:id="rId28"/>
    <p:sldId id="494" r:id="rId29"/>
    <p:sldId id="487" r:id="rId30"/>
    <p:sldId id="488" r:id="rId31"/>
    <p:sldId id="489" r:id="rId32"/>
    <p:sldId id="490" r:id="rId33"/>
    <p:sldId id="491" r:id="rId34"/>
    <p:sldId id="492" r:id="rId35"/>
    <p:sldId id="423" r:id="rId36"/>
    <p:sldId id="513" r:id="rId37"/>
    <p:sldId id="514" r:id="rId38"/>
    <p:sldId id="505" r:id="rId39"/>
    <p:sldId id="506" r:id="rId40"/>
    <p:sldId id="507" r:id="rId41"/>
    <p:sldId id="509" r:id="rId42"/>
    <p:sldId id="424" r:id="rId43"/>
    <p:sldId id="425" r:id="rId44"/>
    <p:sldId id="426" r:id="rId4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A00"/>
    <a:srgbClr val="1F2533"/>
    <a:srgbClr val="283746"/>
    <a:srgbClr val="264457"/>
    <a:srgbClr val="7493B0"/>
    <a:srgbClr val="212121"/>
    <a:srgbClr val="EFEFEF"/>
    <a:srgbClr val="5C5C5C"/>
    <a:srgbClr val="C0C0C0"/>
    <a:srgbClr val="05AB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2398" autoAdjust="0"/>
  </p:normalViewPr>
  <p:slideViewPr>
    <p:cSldViewPr snapToGrid="0" showGuides="1">
      <p:cViewPr varScale="1">
        <p:scale>
          <a:sx n="67" d="100"/>
          <a:sy n="67" d="100"/>
        </p:scale>
        <p:origin x="644" y="52"/>
      </p:cViewPr>
      <p:guideLst>
        <p:guide orient="horz" pos="346"/>
        <p:guide orient="horz" pos="4197"/>
        <p:guide orient="horz" pos="3364"/>
        <p:guide pos="444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8" Type="http://schemas.openxmlformats.org/officeDocument/2006/relationships/tableStyles" Target="tableStyles.xml"/><Relationship Id="rId47" Type="http://schemas.openxmlformats.org/officeDocument/2006/relationships/viewProps" Target="viewProps.xml"/><Relationship Id="rId46" Type="http://schemas.openxmlformats.org/officeDocument/2006/relationships/presProps" Target="presProps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2D8F48-F448-498C-BC5E-BE0E68EB1BB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大侠素材铺  淘宝店：</a:t>
            </a:r>
            <a:r>
              <a:rPr lang="en-US" altLang="zh-CN" dirty="0"/>
              <a:t>https://dxpu.taobao.com/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大侠素材铺  淘宝店：</a:t>
            </a:r>
            <a:r>
              <a:rPr lang="en-US" altLang="zh-CN"/>
              <a:t>https://dxpu.taobao.com/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0441E-D7CC-4F7E-8F33-8F60A988A4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 flipV="1">
            <a:off x="5779756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flipV="1">
            <a:off x="6029849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flipV="1">
            <a:off x="6279942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flipV="1">
            <a:off x="6530036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flipV="1">
            <a:off x="6780130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flipV="1">
            <a:off x="5279570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flipV="1">
            <a:off x="5529663" y="976652"/>
            <a:ext cx="132300" cy="132300"/>
          </a:xfrm>
          <a:prstGeom prst="ellipse">
            <a:avLst/>
          </a:pr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" name="Group 12"/>
          <p:cNvGrpSpPr>
            <a:grpSpLocks noChangeAspect="1"/>
          </p:cNvGrpSpPr>
          <p:nvPr userDrawn="1"/>
        </p:nvGrpSpPr>
        <p:grpSpPr bwMode="auto">
          <a:xfrm>
            <a:off x="0" y="1587"/>
            <a:ext cx="12192000" cy="6856413"/>
            <a:chOff x="-1045" y="-609"/>
            <a:chExt cx="7678" cy="4319"/>
          </a:xfrm>
        </p:grpSpPr>
        <p:sp>
          <p:nvSpPr>
            <p:cNvPr id="9" name="Freeform 13"/>
            <p:cNvSpPr/>
            <p:nvPr/>
          </p:nvSpPr>
          <p:spPr bwMode="auto">
            <a:xfrm>
              <a:off x="-1045" y="2399"/>
              <a:ext cx="1425" cy="1311"/>
            </a:xfrm>
            <a:custGeom>
              <a:avLst/>
              <a:gdLst>
                <a:gd name="T0" fmla="*/ 0 w 1425"/>
                <a:gd name="T1" fmla="*/ 0 h 1311"/>
                <a:gd name="T2" fmla="*/ 0 w 1425"/>
                <a:gd name="T3" fmla="*/ 20 h 1311"/>
                <a:gd name="T4" fmla="*/ 1403 w 1425"/>
                <a:gd name="T5" fmla="*/ 1311 h 1311"/>
                <a:gd name="T6" fmla="*/ 1425 w 1425"/>
                <a:gd name="T7" fmla="*/ 1311 h 1311"/>
                <a:gd name="T8" fmla="*/ 0 w 1425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5" h="1311">
                  <a:moveTo>
                    <a:pt x="0" y="0"/>
                  </a:moveTo>
                  <a:lnTo>
                    <a:pt x="0" y="20"/>
                  </a:lnTo>
                  <a:lnTo>
                    <a:pt x="1403" y="1311"/>
                  </a:lnTo>
                  <a:lnTo>
                    <a:pt x="1425" y="1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4"/>
            <p:cNvSpPr/>
            <p:nvPr/>
          </p:nvSpPr>
          <p:spPr bwMode="auto">
            <a:xfrm>
              <a:off x="-1045" y="2022"/>
              <a:ext cx="1833" cy="1688"/>
            </a:xfrm>
            <a:custGeom>
              <a:avLst/>
              <a:gdLst>
                <a:gd name="T0" fmla="*/ 0 w 1833"/>
                <a:gd name="T1" fmla="*/ 0 h 1688"/>
                <a:gd name="T2" fmla="*/ 0 w 1833"/>
                <a:gd name="T3" fmla="*/ 20 h 1688"/>
                <a:gd name="T4" fmla="*/ 1809 w 1833"/>
                <a:gd name="T5" fmla="*/ 1688 h 1688"/>
                <a:gd name="T6" fmla="*/ 1833 w 1833"/>
                <a:gd name="T7" fmla="*/ 1688 h 1688"/>
                <a:gd name="T8" fmla="*/ 0 w 1833"/>
                <a:gd name="T9" fmla="*/ 0 h 1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3" h="1688">
                  <a:moveTo>
                    <a:pt x="0" y="0"/>
                  </a:moveTo>
                  <a:lnTo>
                    <a:pt x="0" y="20"/>
                  </a:lnTo>
                  <a:lnTo>
                    <a:pt x="1809" y="1688"/>
                  </a:lnTo>
                  <a:lnTo>
                    <a:pt x="1833" y="1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5"/>
            <p:cNvSpPr/>
            <p:nvPr/>
          </p:nvSpPr>
          <p:spPr bwMode="auto">
            <a:xfrm>
              <a:off x="-865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6"/>
            <p:cNvSpPr/>
            <p:nvPr/>
          </p:nvSpPr>
          <p:spPr bwMode="auto">
            <a:xfrm>
              <a:off x="562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7"/>
            <p:cNvSpPr/>
            <p:nvPr/>
          </p:nvSpPr>
          <p:spPr bwMode="auto">
            <a:xfrm>
              <a:off x="-1045" y="707"/>
              <a:ext cx="3260" cy="3003"/>
            </a:xfrm>
            <a:custGeom>
              <a:avLst/>
              <a:gdLst>
                <a:gd name="T0" fmla="*/ 0 w 3260"/>
                <a:gd name="T1" fmla="*/ 0 h 3003"/>
                <a:gd name="T2" fmla="*/ 0 w 3260"/>
                <a:gd name="T3" fmla="*/ 22 h 3003"/>
                <a:gd name="T4" fmla="*/ 3236 w 3260"/>
                <a:gd name="T5" fmla="*/ 3003 h 3003"/>
                <a:gd name="T6" fmla="*/ 3260 w 3260"/>
                <a:gd name="T7" fmla="*/ 3003 h 3003"/>
                <a:gd name="T8" fmla="*/ 0 w 3260"/>
                <a:gd name="T9" fmla="*/ 0 h 3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0" h="3003">
                  <a:moveTo>
                    <a:pt x="0" y="0"/>
                  </a:moveTo>
                  <a:lnTo>
                    <a:pt x="0" y="22"/>
                  </a:lnTo>
                  <a:lnTo>
                    <a:pt x="3236" y="3003"/>
                  </a:lnTo>
                  <a:lnTo>
                    <a:pt x="3260" y="30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8"/>
            <p:cNvSpPr/>
            <p:nvPr/>
          </p:nvSpPr>
          <p:spPr bwMode="auto">
            <a:xfrm>
              <a:off x="-1045" y="-607"/>
              <a:ext cx="4686" cy="4317"/>
            </a:xfrm>
            <a:custGeom>
              <a:avLst/>
              <a:gdLst>
                <a:gd name="T0" fmla="*/ 0 w 4686"/>
                <a:gd name="T1" fmla="*/ 0 h 4317"/>
                <a:gd name="T2" fmla="*/ 0 w 4686"/>
                <a:gd name="T3" fmla="*/ 20 h 4317"/>
                <a:gd name="T4" fmla="*/ 4664 w 4686"/>
                <a:gd name="T5" fmla="*/ 4317 h 4317"/>
                <a:gd name="T6" fmla="*/ 4686 w 4686"/>
                <a:gd name="T7" fmla="*/ 4317 h 4317"/>
                <a:gd name="T8" fmla="*/ 0 w 4686"/>
                <a:gd name="T9" fmla="*/ 0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6" h="4317">
                  <a:moveTo>
                    <a:pt x="0" y="0"/>
                  </a:moveTo>
                  <a:lnTo>
                    <a:pt x="0" y="20"/>
                  </a:lnTo>
                  <a:lnTo>
                    <a:pt x="4664" y="4317"/>
                  </a:lnTo>
                  <a:lnTo>
                    <a:pt x="4686" y="43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9"/>
            <p:cNvSpPr/>
            <p:nvPr/>
          </p:nvSpPr>
          <p:spPr bwMode="auto">
            <a:xfrm>
              <a:off x="-1045" y="895"/>
              <a:ext cx="3056" cy="2815"/>
            </a:xfrm>
            <a:custGeom>
              <a:avLst/>
              <a:gdLst>
                <a:gd name="T0" fmla="*/ 0 w 3056"/>
                <a:gd name="T1" fmla="*/ 0 h 2815"/>
                <a:gd name="T2" fmla="*/ 0 w 3056"/>
                <a:gd name="T3" fmla="*/ 22 h 2815"/>
                <a:gd name="T4" fmla="*/ 3034 w 3056"/>
                <a:gd name="T5" fmla="*/ 2815 h 2815"/>
                <a:gd name="T6" fmla="*/ 3056 w 3056"/>
                <a:gd name="T7" fmla="*/ 2815 h 2815"/>
                <a:gd name="T8" fmla="*/ 0 w 3056"/>
                <a:gd name="T9" fmla="*/ 0 h 2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6" h="2815">
                  <a:moveTo>
                    <a:pt x="0" y="0"/>
                  </a:moveTo>
                  <a:lnTo>
                    <a:pt x="0" y="22"/>
                  </a:lnTo>
                  <a:lnTo>
                    <a:pt x="3034" y="2815"/>
                  </a:lnTo>
                  <a:lnTo>
                    <a:pt x="3056" y="2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0"/>
            <p:cNvSpPr/>
            <p:nvPr/>
          </p:nvSpPr>
          <p:spPr bwMode="auto">
            <a:xfrm>
              <a:off x="-1045" y="520"/>
              <a:ext cx="3464" cy="3190"/>
            </a:xfrm>
            <a:custGeom>
              <a:avLst/>
              <a:gdLst>
                <a:gd name="T0" fmla="*/ 0 w 3464"/>
                <a:gd name="T1" fmla="*/ 0 h 3190"/>
                <a:gd name="T2" fmla="*/ 0 w 3464"/>
                <a:gd name="T3" fmla="*/ 20 h 3190"/>
                <a:gd name="T4" fmla="*/ 3440 w 3464"/>
                <a:gd name="T5" fmla="*/ 3190 h 3190"/>
                <a:gd name="T6" fmla="*/ 3464 w 3464"/>
                <a:gd name="T7" fmla="*/ 3190 h 3190"/>
                <a:gd name="T8" fmla="*/ 0 w 3464"/>
                <a:gd name="T9" fmla="*/ 0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4" h="3190">
                  <a:moveTo>
                    <a:pt x="0" y="0"/>
                  </a:moveTo>
                  <a:lnTo>
                    <a:pt x="0" y="20"/>
                  </a:lnTo>
                  <a:lnTo>
                    <a:pt x="3440" y="3190"/>
                  </a:lnTo>
                  <a:lnTo>
                    <a:pt x="3464" y="3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1"/>
            <p:cNvSpPr/>
            <p:nvPr/>
          </p:nvSpPr>
          <p:spPr bwMode="auto">
            <a:xfrm>
              <a:off x="-1045" y="1646"/>
              <a:ext cx="2239" cy="2064"/>
            </a:xfrm>
            <a:custGeom>
              <a:avLst/>
              <a:gdLst>
                <a:gd name="T0" fmla="*/ 0 w 2239"/>
                <a:gd name="T1" fmla="*/ 0 h 2064"/>
                <a:gd name="T2" fmla="*/ 0 w 2239"/>
                <a:gd name="T3" fmla="*/ 22 h 2064"/>
                <a:gd name="T4" fmla="*/ 2217 w 2239"/>
                <a:gd name="T5" fmla="*/ 2064 h 2064"/>
                <a:gd name="T6" fmla="*/ 2239 w 2239"/>
                <a:gd name="T7" fmla="*/ 2064 h 2064"/>
                <a:gd name="T8" fmla="*/ 0 w 2239"/>
                <a:gd name="T9" fmla="*/ 0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9" h="2064">
                  <a:moveTo>
                    <a:pt x="0" y="0"/>
                  </a:moveTo>
                  <a:lnTo>
                    <a:pt x="0" y="22"/>
                  </a:lnTo>
                  <a:lnTo>
                    <a:pt x="2217" y="2064"/>
                  </a:lnTo>
                  <a:lnTo>
                    <a:pt x="2239" y="2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2"/>
            <p:cNvSpPr/>
            <p:nvPr/>
          </p:nvSpPr>
          <p:spPr bwMode="auto">
            <a:xfrm>
              <a:off x="1378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23"/>
            <p:cNvSpPr/>
            <p:nvPr/>
          </p:nvSpPr>
          <p:spPr bwMode="auto">
            <a:xfrm>
              <a:off x="2601" y="-609"/>
              <a:ext cx="4032" cy="3714"/>
            </a:xfrm>
            <a:custGeom>
              <a:avLst/>
              <a:gdLst>
                <a:gd name="T0" fmla="*/ 22 w 4032"/>
                <a:gd name="T1" fmla="*/ 0 h 3714"/>
                <a:gd name="T2" fmla="*/ 0 w 4032"/>
                <a:gd name="T3" fmla="*/ 0 h 3714"/>
                <a:gd name="T4" fmla="*/ 4032 w 4032"/>
                <a:gd name="T5" fmla="*/ 3714 h 3714"/>
                <a:gd name="T6" fmla="*/ 4032 w 4032"/>
                <a:gd name="T7" fmla="*/ 3694 h 3714"/>
                <a:gd name="T8" fmla="*/ 22 w 4032"/>
                <a:gd name="T9" fmla="*/ 0 h 3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2" h="3714">
                  <a:moveTo>
                    <a:pt x="22" y="0"/>
                  </a:moveTo>
                  <a:lnTo>
                    <a:pt x="0" y="0"/>
                  </a:lnTo>
                  <a:lnTo>
                    <a:pt x="4032" y="3714"/>
                  </a:lnTo>
                  <a:lnTo>
                    <a:pt x="4032" y="369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4"/>
            <p:cNvSpPr/>
            <p:nvPr/>
          </p:nvSpPr>
          <p:spPr bwMode="auto">
            <a:xfrm>
              <a:off x="-253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5"/>
            <p:cNvSpPr/>
            <p:nvPr/>
          </p:nvSpPr>
          <p:spPr bwMode="auto">
            <a:xfrm>
              <a:off x="766" y="-609"/>
              <a:ext cx="4710" cy="4319"/>
            </a:xfrm>
            <a:custGeom>
              <a:avLst/>
              <a:gdLst>
                <a:gd name="T0" fmla="*/ 22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2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2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6"/>
            <p:cNvSpPr/>
            <p:nvPr/>
          </p:nvSpPr>
          <p:spPr bwMode="auto">
            <a:xfrm>
              <a:off x="-1045" y="-232"/>
              <a:ext cx="4278" cy="3942"/>
            </a:xfrm>
            <a:custGeom>
              <a:avLst/>
              <a:gdLst>
                <a:gd name="T0" fmla="*/ 0 w 4278"/>
                <a:gd name="T1" fmla="*/ 0 h 3942"/>
                <a:gd name="T2" fmla="*/ 0 w 4278"/>
                <a:gd name="T3" fmla="*/ 22 h 3942"/>
                <a:gd name="T4" fmla="*/ 4256 w 4278"/>
                <a:gd name="T5" fmla="*/ 3942 h 3942"/>
                <a:gd name="T6" fmla="*/ 4278 w 4278"/>
                <a:gd name="T7" fmla="*/ 3942 h 3942"/>
                <a:gd name="T8" fmla="*/ 0 w 4278"/>
                <a:gd name="T9" fmla="*/ 0 h 3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8" h="3942">
                  <a:moveTo>
                    <a:pt x="0" y="0"/>
                  </a:moveTo>
                  <a:lnTo>
                    <a:pt x="0" y="22"/>
                  </a:lnTo>
                  <a:lnTo>
                    <a:pt x="4256" y="3942"/>
                  </a:lnTo>
                  <a:lnTo>
                    <a:pt x="4278" y="39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7"/>
            <p:cNvSpPr/>
            <p:nvPr/>
          </p:nvSpPr>
          <p:spPr bwMode="auto">
            <a:xfrm>
              <a:off x="154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8"/>
            <p:cNvSpPr/>
            <p:nvPr/>
          </p:nvSpPr>
          <p:spPr bwMode="auto">
            <a:xfrm>
              <a:off x="-1045" y="144"/>
              <a:ext cx="3872" cy="3566"/>
            </a:xfrm>
            <a:custGeom>
              <a:avLst/>
              <a:gdLst>
                <a:gd name="T0" fmla="*/ 0 w 3872"/>
                <a:gd name="T1" fmla="*/ 0 h 3566"/>
                <a:gd name="T2" fmla="*/ 0 w 3872"/>
                <a:gd name="T3" fmla="*/ 20 h 3566"/>
                <a:gd name="T4" fmla="*/ 3848 w 3872"/>
                <a:gd name="T5" fmla="*/ 3566 h 3566"/>
                <a:gd name="T6" fmla="*/ 3872 w 3872"/>
                <a:gd name="T7" fmla="*/ 3566 h 3566"/>
                <a:gd name="T8" fmla="*/ 0 w 3872"/>
                <a:gd name="T9" fmla="*/ 0 h 3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72" h="3566">
                  <a:moveTo>
                    <a:pt x="0" y="0"/>
                  </a:moveTo>
                  <a:lnTo>
                    <a:pt x="0" y="20"/>
                  </a:lnTo>
                  <a:lnTo>
                    <a:pt x="3848" y="3566"/>
                  </a:lnTo>
                  <a:lnTo>
                    <a:pt x="3872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9"/>
            <p:cNvSpPr/>
            <p:nvPr/>
          </p:nvSpPr>
          <p:spPr bwMode="auto">
            <a:xfrm>
              <a:off x="5252" y="-609"/>
              <a:ext cx="1381" cy="1274"/>
            </a:xfrm>
            <a:custGeom>
              <a:avLst/>
              <a:gdLst>
                <a:gd name="T0" fmla="*/ 22 w 1381"/>
                <a:gd name="T1" fmla="*/ 0 h 1274"/>
                <a:gd name="T2" fmla="*/ 0 w 1381"/>
                <a:gd name="T3" fmla="*/ 0 h 1274"/>
                <a:gd name="T4" fmla="*/ 1381 w 1381"/>
                <a:gd name="T5" fmla="*/ 1274 h 1274"/>
                <a:gd name="T6" fmla="*/ 1381 w 1381"/>
                <a:gd name="T7" fmla="*/ 1252 h 1274"/>
                <a:gd name="T8" fmla="*/ 22 w 1381"/>
                <a:gd name="T9" fmla="*/ 0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1" h="1274">
                  <a:moveTo>
                    <a:pt x="22" y="0"/>
                  </a:moveTo>
                  <a:lnTo>
                    <a:pt x="0" y="0"/>
                  </a:lnTo>
                  <a:lnTo>
                    <a:pt x="1381" y="1274"/>
                  </a:lnTo>
                  <a:lnTo>
                    <a:pt x="1381" y="125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30"/>
            <p:cNvSpPr/>
            <p:nvPr/>
          </p:nvSpPr>
          <p:spPr bwMode="auto">
            <a:xfrm>
              <a:off x="5863" y="-609"/>
              <a:ext cx="770" cy="709"/>
            </a:xfrm>
            <a:custGeom>
              <a:avLst/>
              <a:gdLst>
                <a:gd name="T0" fmla="*/ 24 w 770"/>
                <a:gd name="T1" fmla="*/ 0 h 709"/>
                <a:gd name="T2" fmla="*/ 0 w 770"/>
                <a:gd name="T3" fmla="*/ 0 h 709"/>
                <a:gd name="T4" fmla="*/ 770 w 770"/>
                <a:gd name="T5" fmla="*/ 709 h 709"/>
                <a:gd name="T6" fmla="*/ 770 w 770"/>
                <a:gd name="T7" fmla="*/ 689 h 709"/>
                <a:gd name="T8" fmla="*/ 24 w 770"/>
                <a:gd name="T9" fmla="*/ 0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0" h="709">
                  <a:moveTo>
                    <a:pt x="24" y="0"/>
                  </a:moveTo>
                  <a:lnTo>
                    <a:pt x="0" y="0"/>
                  </a:lnTo>
                  <a:lnTo>
                    <a:pt x="770" y="709"/>
                  </a:lnTo>
                  <a:lnTo>
                    <a:pt x="770" y="68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1"/>
            <p:cNvSpPr/>
            <p:nvPr/>
          </p:nvSpPr>
          <p:spPr bwMode="auto">
            <a:xfrm>
              <a:off x="3417" y="-609"/>
              <a:ext cx="3216" cy="2964"/>
            </a:xfrm>
            <a:custGeom>
              <a:avLst/>
              <a:gdLst>
                <a:gd name="T0" fmla="*/ 22 w 3216"/>
                <a:gd name="T1" fmla="*/ 0 h 2964"/>
                <a:gd name="T2" fmla="*/ 0 w 3216"/>
                <a:gd name="T3" fmla="*/ 0 h 2964"/>
                <a:gd name="T4" fmla="*/ 3216 w 3216"/>
                <a:gd name="T5" fmla="*/ 2964 h 2964"/>
                <a:gd name="T6" fmla="*/ 3216 w 3216"/>
                <a:gd name="T7" fmla="*/ 2944 h 2964"/>
                <a:gd name="T8" fmla="*/ 22 w 3216"/>
                <a:gd name="T9" fmla="*/ 0 h 2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16" h="2964">
                  <a:moveTo>
                    <a:pt x="22" y="0"/>
                  </a:moveTo>
                  <a:lnTo>
                    <a:pt x="0" y="0"/>
                  </a:lnTo>
                  <a:lnTo>
                    <a:pt x="3216" y="2964"/>
                  </a:lnTo>
                  <a:lnTo>
                    <a:pt x="3216" y="294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2"/>
            <p:cNvSpPr/>
            <p:nvPr/>
          </p:nvSpPr>
          <p:spPr bwMode="auto">
            <a:xfrm>
              <a:off x="4232" y="-609"/>
              <a:ext cx="2401" cy="2213"/>
            </a:xfrm>
            <a:custGeom>
              <a:avLst/>
              <a:gdLst>
                <a:gd name="T0" fmla="*/ 22 w 2401"/>
                <a:gd name="T1" fmla="*/ 0 h 2213"/>
                <a:gd name="T2" fmla="*/ 0 w 2401"/>
                <a:gd name="T3" fmla="*/ 0 h 2213"/>
                <a:gd name="T4" fmla="*/ 2401 w 2401"/>
                <a:gd name="T5" fmla="*/ 2213 h 2213"/>
                <a:gd name="T6" fmla="*/ 2401 w 2401"/>
                <a:gd name="T7" fmla="*/ 2193 h 2213"/>
                <a:gd name="T8" fmla="*/ 22 w 2401"/>
                <a:gd name="T9" fmla="*/ 0 h 2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1" h="2213">
                  <a:moveTo>
                    <a:pt x="22" y="0"/>
                  </a:moveTo>
                  <a:lnTo>
                    <a:pt x="0" y="0"/>
                  </a:lnTo>
                  <a:lnTo>
                    <a:pt x="2401" y="2213"/>
                  </a:lnTo>
                  <a:lnTo>
                    <a:pt x="2401" y="219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3"/>
            <p:cNvSpPr/>
            <p:nvPr/>
          </p:nvSpPr>
          <p:spPr bwMode="auto">
            <a:xfrm>
              <a:off x="6067" y="-609"/>
              <a:ext cx="566" cy="523"/>
            </a:xfrm>
            <a:custGeom>
              <a:avLst/>
              <a:gdLst>
                <a:gd name="T0" fmla="*/ 22 w 566"/>
                <a:gd name="T1" fmla="*/ 0 h 523"/>
                <a:gd name="T2" fmla="*/ 0 w 566"/>
                <a:gd name="T3" fmla="*/ 0 h 523"/>
                <a:gd name="T4" fmla="*/ 566 w 566"/>
                <a:gd name="T5" fmla="*/ 523 h 523"/>
                <a:gd name="T6" fmla="*/ 566 w 566"/>
                <a:gd name="T7" fmla="*/ 501 h 523"/>
                <a:gd name="T8" fmla="*/ 22 w 566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523">
                  <a:moveTo>
                    <a:pt x="22" y="0"/>
                  </a:moveTo>
                  <a:lnTo>
                    <a:pt x="0" y="0"/>
                  </a:lnTo>
                  <a:lnTo>
                    <a:pt x="566" y="523"/>
                  </a:lnTo>
                  <a:lnTo>
                    <a:pt x="566" y="50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4"/>
            <p:cNvSpPr/>
            <p:nvPr/>
          </p:nvSpPr>
          <p:spPr bwMode="auto">
            <a:xfrm>
              <a:off x="6475" y="-609"/>
              <a:ext cx="158" cy="146"/>
            </a:xfrm>
            <a:custGeom>
              <a:avLst/>
              <a:gdLst>
                <a:gd name="T0" fmla="*/ 22 w 158"/>
                <a:gd name="T1" fmla="*/ 0 h 146"/>
                <a:gd name="T2" fmla="*/ 0 w 158"/>
                <a:gd name="T3" fmla="*/ 0 h 146"/>
                <a:gd name="T4" fmla="*/ 158 w 158"/>
                <a:gd name="T5" fmla="*/ 146 h 146"/>
                <a:gd name="T6" fmla="*/ 158 w 158"/>
                <a:gd name="T7" fmla="*/ 126 h 146"/>
                <a:gd name="T8" fmla="*/ 22 w 158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46">
                  <a:moveTo>
                    <a:pt x="22" y="0"/>
                  </a:moveTo>
                  <a:lnTo>
                    <a:pt x="0" y="0"/>
                  </a:lnTo>
                  <a:lnTo>
                    <a:pt x="158" y="146"/>
                  </a:lnTo>
                  <a:lnTo>
                    <a:pt x="158" y="12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5"/>
            <p:cNvSpPr/>
            <p:nvPr/>
          </p:nvSpPr>
          <p:spPr bwMode="auto">
            <a:xfrm>
              <a:off x="5048" y="-609"/>
              <a:ext cx="1585" cy="1462"/>
            </a:xfrm>
            <a:custGeom>
              <a:avLst/>
              <a:gdLst>
                <a:gd name="T0" fmla="*/ 22 w 1585"/>
                <a:gd name="T1" fmla="*/ 0 h 1462"/>
                <a:gd name="T2" fmla="*/ 0 w 1585"/>
                <a:gd name="T3" fmla="*/ 0 h 1462"/>
                <a:gd name="T4" fmla="*/ 1585 w 1585"/>
                <a:gd name="T5" fmla="*/ 1462 h 1462"/>
                <a:gd name="T6" fmla="*/ 1585 w 1585"/>
                <a:gd name="T7" fmla="*/ 1440 h 1462"/>
                <a:gd name="T8" fmla="*/ 22 w 1585"/>
                <a:gd name="T9" fmla="*/ 0 h 1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5" h="1462">
                  <a:moveTo>
                    <a:pt x="22" y="0"/>
                  </a:moveTo>
                  <a:lnTo>
                    <a:pt x="0" y="0"/>
                  </a:lnTo>
                  <a:lnTo>
                    <a:pt x="1585" y="1462"/>
                  </a:lnTo>
                  <a:lnTo>
                    <a:pt x="1585" y="144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6"/>
            <p:cNvSpPr/>
            <p:nvPr/>
          </p:nvSpPr>
          <p:spPr bwMode="auto">
            <a:xfrm>
              <a:off x="5454" y="-609"/>
              <a:ext cx="1179" cy="1085"/>
            </a:xfrm>
            <a:custGeom>
              <a:avLst/>
              <a:gdLst>
                <a:gd name="T0" fmla="*/ 24 w 1179"/>
                <a:gd name="T1" fmla="*/ 0 h 1085"/>
                <a:gd name="T2" fmla="*/ 0 w 1179"/>
                <a:gd name="T3" fmla="*/ 0 h 1085"/>
                <a:gd name="T4" fmla="*/ 1179 w 1179"/>
                <a:gd name="T5" fmla="*/ 1085 h 1085"/>
                <a:gd name="T6" fmla="*/ 1179 w 1179"/>
                <a:gd name="T7" fmla="*/ 1065 h 1085"/>
                <a:gd name="T8" fmla="*/ 24 w 1179"/>
                <a:gd name="T9" fmla="*/ 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9" h="1085">
                  <a:moveTo>
                    <a:pt x="24" y="0"/>
                  </a:moveTo>
                  <a:lnTo>
                    <a:pt x="0" y="0"/>
                  </a:lnTo>
                  <a:lnTo>
                    <a:pt x="1179" y="1085"/>
                  </a:lnTo>
                  <a:lnTo>
                    <a:pt x="1179" y="106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7"/>
            <p:cNvSpPr/>
            <p:nvPr/>
          </p:nvSpPr>
          <p:spPr bwMode="auto">
            <a:xfrm>
              <a:off x="3213" y="-609"/>
              <a:ext cx="3420" cy="3152"/>
            </a:xfrm>
            <a:custGeom>
              <a:avLst/>
              <a:gdLst>
                <a:gd name="T0" fmla="*/ 22 w 3420"/>
                <a:gd name="T1" fmla="*/ 0 h 3152"/>
                <a:gd name="T2" fmla="*/ 0 w 3420"/>
                <a:gd name="T3" fmla="*/ 0 h 3152"/>
                <a:gd name="T4" fmla="*/ 3420 w 3420"/>
                <a:gd name="T5" fmla="*/ 3152 h 3152"/>
                <a:gd name="T6" fmla="*/ 3420 w 3420"/>
                <a:gd name="T7" fmla="*/ 3132 h 3152"/>
                <a:gd name="T8" fmla="*/ 22 w 3420"/>
                <a:gd name="T9" fmla="*/ 0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0" h="3152">
                  <a:moveTo>
                    <a:pt x="22" y="0"/>
                  </a:moveTo>
                  <a:lnTo>
                    <a:pt x="0" y="0"/>
                  </a:lnTo>
                  <a:lnTo>
                    <a:pt x="3420" y="3152"/>
                  </a:lnTo>
                  <a:lnTo>
                    <a:pt x="3420" y="313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8"/>
            <p:cNvSpPr/>
            <p:nvPr/>
          </p:nvSpPr>
          <p:spPr bwMode="auto">
            <a:xfrm>
              <a:off x="3824" y="-609"/>
              <a:ext cx="2809" cy="2589"/>
            </a:xfrm>
            <a:custGeom>
              <a:avLst/>
              <a:gdLst>
                <a:gd name="T0" fmla="*/ 24 w 2809"/>
                <a:gd name="T1" fmla="*/ 0 h 2589"/>
                <a:gd name="T2" fmla="*/ 0 w 2809"/>
                <a:gd name="T3" fmla="*/ 0 h 2589"/>
                <a:gd name="T4" fmla="*/ 2809 w 2809"/>
                <a:gd name="T5" fmla="*/ 2589 h 2589"/>
                <a:gd name="T6" fmla="*/ 2809 w 2809"/>
                <a:gd name="T7" fmla="*/ 2567 h 2589"/>
                <a:gd name="T8" fmla="*/ 24 w 2809"/>
                <a:gd name="T9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9" h="2589">
                  <a:moveTo>
                    <a:pt x="24" y="0"/>
                  </a:moveTo>
                  <a:lnTo>
                    <a:pt x="0" y="0"/>
                  </a:lnTo>
                  <a:lnTo>
                    <a:pt x="2809" y="2589"/>
                  </a:lnTo>
                  <a:lnTo>
                    <a:pt x="2809" y="256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9"/>
            <p:cNvSpPr/>
            <p:nvPr/>
          </p:nvSpPr>
          <p:spPr bwMode="auto">
            <a:xfrm>
              <a:off x="1582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40"/>
            <p:cNvSpPr/>
            <p:nvPr/>
          </p:nvSpPr>
          <p:spPr bwMode="auto">
            <a:xfrm>
              <a:off x="2193" y="-609"/>
              <a:ext cx="4440" cy="4091"/>
            </a:xfrm>
            <a:custGeom>
              <a:avLst/>
              <a:gdLst>
                <a:gd name="T0" fmla="*/ 24 w 4440"/>
                <a:gd name="T1" fmla="*/ 0 h 4091"/>
                <a:gd name="T2" fmla="*/ 0 w 4440"/>
                <a:gd name="T3" fmla="*/ 0 h 4091"/>
                <a:gd name="T4" fmla="*/ 4440 w 4440"/>
                <a:gd name="T5" fmla="*/ 4091 h 4091"/>
                <a:gd name="T6" fmla="*/ 4440 w 4440"/>
                <a:gd name="T7" fmla="*/ 4071 h 4091"/>
                <a:gd name="T8" fmla="*/ 24 w 4440"/>
                <a:gd name="T9" fmla="*/ 0 h 4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0" h="4091">
                  <a:moveTo>
                    <a:pt x="24" y="0"/>
                  </a:moveTo>
                  <a:lnTo>
                    <a:pt x="0" y="0"/>
                  </a:lnTo>
                  <a:lnTo>
                    <a:pt x="4440" y="4091"/>
                  </a:lnTo>
                  <a:lnTo>
                    <a:pt x="4440" y="4071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41"/>
            <p:cNvSpPr/>
            <p:nvPr/>
          </p:nvSpPr>
          <p:spPr bwMode="auto">
            <a:xfrm>
              <a:off x="-1045" y="1834"/>
              <a:ext cx="2037" cy="1876"/>
            </a:xfrm>
            <a:custGeom>
              <a:avLst/>
              <a:gdLst>
                <a:gd name="T0" fmla="*/ 0 w 2037"/>
                <a:gd name="T1" fmla="*/ 0 h 1876"/>
                <a:gd name="T2" fmla="*/ 0 w 2037"/>
                <a:gd name="T3" fmla="*/ 22 h 1876"/>
                <a:gd name="T4" fmla="*/ 2013 w 2037"/>
                <a:gd name="T5" fmla="*/ 1876 h 1876"/>
                <a:gd name="T6" fmla="*/ 2037 w 2037"/>
                <a:gd name="T7" fmla="*/ 1876 h 1876"/>
                <a:gd name="T8" fmla="*/ 0 w 2037"/>
                <a:gd name="T9" fmla="*/ 0 h 1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7" h="1876">
                  <a:moveTo>
                    <a:pt x="0" y="0"/>
                  </a:moveTo>
                  <a:lnTo>
                    <a:pt x="0" y="22"/>
                  </a:lnTo>
                  <a:lnTo>
                    <a:pt x="2013" y="1876"/>
                  </a:lnTo>
                  <a:lnTo>
                    <a:pt x="2037" y="18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42"/>
            <p:cNvSpPr/>
            <p:nvPr/>
          </p:nvSpPr>
          <p:spPr bwMode="auto">
            <a:xfrm>
              <a:off x="358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43"/>
            <p:cNvSpPr/>
            <p:nvPr/>
          </p:nvSpPr>
          <p:spPr bwMode="auto">
            <a:xfrm>
              <a:off x="1989" y="-609"/>
              <a:ext cx="4644" cy="4279"/>
            </a:xfrm>
            <a:custGeom>
              <a:avLst/>
              <a:gdLst>
                <a:gd name="T0" fmla="*/ 24 w 4644"/>
                <a:gd name="T1" fmla="*/ 0 h 4279"/>
                <a:gd name="T2" fmla="*/ 0 w 4644"/>
                <a:gd name="T3" fmla="*/ 0 h 4279"/>
                <a:gd name="T4" fmla="*/ 4644 w 4644"/>
                <a:gd name="T5" fmla="*/ 4279 h 4279"/>
                <a:gd name="T6" fmla="*/ 4644 w 4644"/>
                <a:gd name="T7" fmla="*/ 4257 h 4279"/>
                <a:gd name="T8" fmla="*/ 24 w 4644"/>
                <a:gd name="T9" fmla="*/ 0 h 4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4" h="4279">
                  <a:moveTo>
                    <a:pt x="24" y="0"/>
                  </a:moveTo>
                  <a:lnTo>
                    <a:pt x="0" y="0"/>
                  </a:lnTo>
                  <a:lnTo>
                    <a:pt x="4644" y="4279"/>
                  </a:lnTo>
                  <a:lnTo>
                    <a:pt x="4644" y="425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4"/>
            <p:cNvSpPr/>
            <p:nvPr/>
          </p:nvSpPr>
          <p:spPr bwMode="auto">
            <a:xfrm>
              <a:off x="-1045" y="-44"/>
              <a:ext cx="4074" cy="3754"/>
            </a:xfrm>
            <a:custGeom>
              <a:avLst/>
              <a:gdLst>
                <a:gd name="T0" fmla="*/ 0 w 4074"/>
                <a:gd name="T1" fmla="*/ 0 h 3754"/>
                <a:gd name="T2" fmla="*/ 0 w 4074"/>
                <a:gd name="T3" fmla="*/ 22 h 3754"/>
                <a:gd name="T4" fmla="*/ 4052 w 4074"/>
                <a:gd name="T5" fmla="*/ 3754 h 3754"/>
                <a:gd name="T6" fmla="*/ 4074 w 4074"/>
                <a:gd name="T7" fmla="*/ 3754 h 3754"/>
                <a:gd name="T8" fmla="*/ 0 w 4074"/>
                <a:gd name="T9" fmla="*/ 0 h 3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4" h="3754">
                  <a:moveTo>
                    <a:pt x="0" y="0"/>
                  </a:moveTo>
                  <a:lnTo>
                    <a:pt x="0" y="22"/>
                  </a:lnTo>
                  <a:lnTo>
                    <a:pt x="4052" y="3754"/>
                  </a:lnTo>
                  <a:lnTo>
                    <a:pt x="4074" y="37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5"/>
            <p:cNvSpPr/>
            <p:nvPr/>
          </p:nvSpPr>
          <p:spPr bwMode="auto">
            <a:xfrm>
              <a:off x="-49" y="-609"/>
              <a:ext cx="4709" cy="4319"/>
            </a:xfrm>
            <a:custGeom>
              <a:avLst/>
              <a:gdLst>
                <a:gd name="T0" fmla="*/ 22 w 4709"/>
                <a:gd name="T1" fmla="*/ 0 h 4319"/>
                <a:gd name="T2" fmla="*/ 0 w 4709"/>
                <a:gd name="T3" fmla="*/ 0 h 4319"/>
                <a:gd name="T4" fmla="*/ 4687 w 4709"/>
                <a:gd name="T5" fmla="*/ 4319 h 4319"/>
                <a:gd name="T6" fmla="*/ 4709 w 4709"/>
                <a:gd name="T7" fmla="*/ 4319 h 4319"/>
                <a:gd name="T8" fmla="*/ 22 w 4709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9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09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6"/>
            <p:cNvSpPr/>
            <p:nvPr/>
          </p:nvSpPr>
          <p:spPr bwMode="auto">
            <a:xfrm>
              <a:off x="-1045" y="-421"/>
              <a:ext cx="4482" cy="4131"/>
            </a:xfrm>
            <a:custGeom>
              <a:avLst/>
              <a:gdLst>
                <a:gd name="T0" fmla="*/ 0 w 4482"/>
                <a:gd name="T1" fmla="*/ 0 h 4131"/>
                <a:gd name="T2" fmla="*/ 0 w 4482"/>
                <a:gd name="T3" fmla="*/ 22 h 4131"/>
                <a:gd name="T4" fmla="*/ 4460 w 4482"/>
                <a:gd name="T5" fmla="*/ 4131 h 4131"/>
                <a:gd name="T6" fmla="*/ 4482 w 4482"/>
                <a:gd name="T7" fmla="*/ 4131 h 4131"/>
                <a:gd name="T8" fmla="*/ 0 w 4482"/>
                <a:gd name="T9" fmla="*/ 0 h 4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2" h="4131">
                  <a:moveTo>
                    <a:pt x="0" y="0"/>
                  </a:moveTo>
                  <a:lnTo>
                    <a:pt x="0" y="22"/>
                  </a:lnTo>
                  <a:lnTo>
                    <a:pt x="4460" y="4131"/>
                  </a:lnTo>
                  <a:lnTo>
                    <a:pt x="4482" y="4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7"/>
            <p:cNvSpPr/>
            <p:nvPr/>
          </p:nvSpPr>
          <p:spPr bwMode="auto">
            <a:xfrm>
              <a:off x="-1045" y="1271"/>
              <a:ext cx="2647" cy="2439"/>
            </a:xfrm>
            <a:custGeom>
              <a:avLst/>
              <a:gdLst>
                <a:gd name="T0" fmla="*/ 0 w 2647"/>
                <a:gd name="T1" fmla="*/ 0 h 2439"/>
                <a:gd name="T2" fmla="*/ 0 w 2647"/>
                <a:gd name="T3" fmla="*/ 20 h 2439"/>
                <a:gd name="T4" fmla="*/ 2625 w 2647"/>
                <a:gd name="T5" fmla="*/ 2439 h 2439"/>
                <a:gd name="T6" fmla="*/ 2647 w 2647"/>
                <a:gd name="T7" fmla="*/ 2439 h 2439"/>
                <a:gd name="T8" fmla="*/ 0 w 2647"/>
                <a:gd name="T9" fmla="*/ 0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7" h="2439">
                  <a:moveTo>
                    <a:pt x="0" y="0"/>
                  </a:moveTo>
                  <a:lnTo>
                    <a:pt x="0" y="20"/>
                  </a:lnTo>
                  <a:lnTo>
                    <a:pt x="2625" y="2439"/>
                  </a:lnTo>
                  <a:lnTo>
                    <a:pt x="2647" y="2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8"/>
            <p:cNvSpPr/>
            <p:nvPr/>
          </p:nvSpPr>
          <p:spPr bwMode="auto">
            <a:xfrm>
              <a:off x="-1045" y="1083"/>
              <a:ext cx="2851" cy="2627"/>
            </a:xfrm>
            <a:custGeom>
              <a:avLst/>
              <a:gdLst>
                <a:gd name="T0" fmla="*/ 0 w 2851"/>
                <a:gd name="T1" fmla="*/ 0 h 2627"/>
                <a:gd name="T2" fmla="*/ 0 w 2851"/>
                <a:gd name="T3" fmla="*/ 20 h 2627"/>
                <a:gd name="T4" fmla="*/ 2829 w 2851"/>
                <a:gd name="T5" fmla="*/ 2627 h 2627"/>
                <a:gd name="T6" fmla="*/ 2851 w 2851"/>
                <a:gd name="T7" fmla="*/ 2627 h 2627"/>
                <a:gd name="T8" fmla="*/ 0 w 2851"/>
                <a:gd name="T9" fmla="*/ 0 h 2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1" h="2627">
                  <a:moveTo>
                    <a:pt x="0" y="0"/>
                  </a:moveTo>
                  <a:lnTo>
                    <a:pt x="0" y="20"/>
                  </a:lnTo>
                  <a:lnTo>
                    <a:pt x="2829" y="2627"/>
                  </a:lnTo>
                  <a:lnTo>
                    <a:pt x="2851" y="2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9"/>
            <p:cNvSpPr/>
            <p:nvPr/>
          </p:nvSpPr>
          <p:spPr bwMode="auto">
            <a:xfrm>
              <a:off x="3009" y="-609"/>
              <a:ext cx="3624" cy="3340"/>
            </a:xfrm>
            <a:custGeom>
              <a:avLst/>
              <a:gdLst>
                <a:gd name="T0" fmla="*/ 22 w 3624"/>
                <a:gd name="T1" fmla="*/ 0 h 3340"/>
                <a:gd name="T2" fmla="*/ 0 w 3624"/>
                <a:gd name="T3" fmla="*/ 0 h 3340"/>
                <a:gd name="T4" fmla="*/ 3624 w 3624"/>
                <a:gd name="T5" fmla="*/ 3340 h 3340"/>
                <a:gd name="T6" fmla="*/ 3624 w 3624"/>
                <a:gd name="T7" fmla="*/ 3318 h 3340"/>
                <a:gd name="T8" fmla="*/ 22 w 3624"/>
                <a:gd name="T9" fmla="*/ 0 h 3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4" h="3340">
                  <a:moveTo>
                    <a:pt x="22" y="0"/>
                  </a:moveTo>
                  <a:lnTo>
                    <a:pt x="0" y="0"/>
                  </a:lnTo>
                  <a:lnTo>
                    <a:pt x="3624" y="3340"/>
                  </a:lnTo>
                  <a:lnTo>
                    <a:pt x="3624" y="331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50"/>
            <p:cNvSpPr/>
            <p:nvPr/>
          </p:nvSpPr>
          <p:spPr bwMode="auto">
            <a:xfrm>
              <a:off x="3619" y="-609"/>
              <a:ext cx="3014" cy="2775"/>
            </a:xfrm>
            <a:custGeom>
              <a:avLst/>
              <a:gdLst>
                <a:gd name="T0" fmla="*/ 24 w 3014"/>
                <a:gd name="T1" fmla="*/ 0 h 2775"/>
                <a:gd name="T2" fmla="*/ 0 w 3014"/>
                <a:gd name="T3" fmla="*/ 0 h 2775"/>
                <a:gd name="T4" fmla="*/ 3014 w 3014"/>
                <a:gd name="T5" fmla="*/ 2775 h 2775"/>
                <a:gd name="T6" fmla="*/ 3014 w 3014"/>
                <a:gd name="T7" fmla="*/ 2755 h 2775"/>
                <a:gd name="T8" fmla="*/ 24 w 3014"/>
                <a:gd name="T9" fmla="*/ 0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4" h="2775">
                  <a:moveTo>
                    <a:pt x="24" y="0"/>
                  </a:moveTo>
                  <a:lnTo>
                    <a:pt x="0" y="0"/>
                  </a:lnTo>
                  <a:lnTo>
                    <a:pt x="3014" y="2775"/>
                  </a:lnTo>
                  <a:lnTo>
                    <a:pt x="3014" y="275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51"/>
            <p:cNvSpPr/>
            <p:nvPr/>
          </p:nvSpPr>
          <p:spPr bwMode="auto">
            <a:xfrm>
              <a:off x="970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52"/>
            <p:cNvSpPr/>
            <p:nvPr/>
          </p:nvSpPr>
          <p:spPr bwMode="auto">
            <a:xfrm>
              <a:off x="1784" y="-609"/>
              <a:ext cx="4711" cy="4319"/>
            </a:xfrm>
            <a:custGeom>
              <a:avLst/>
              <a:gdLst>
                <a:gd name="T0" fmla="*/ 24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4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4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53"/>
            <p:cNvSpPr/>
            <p:nvPr/>
          </p:nvSpPr>
          <p:spPr bwMode="auto">
            <a:xfrm>
              <a:off x="-457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4"/>
            <p:cNvSpPr/>
            <p:nvPr/>
          </p:nvSpPr>
          <p:spPr bwMode="auto">
            <a:xfrm>
              <a:off x="1174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5"/>
            <p:cNvSpPr/>
            <p:nvPr/>
          </p:nvSpPr>
          <p:spPr bwMode="auto">
            <a:xfrm>
              <a:off x="-1045" y="332"/>
              <a:ext cx="3668" cy="3378"/>
            </a:xfrm>
            <a:custGeom>
              <a:avLst/>
              <a:gdLst>
                <a:gd name="T0" fmla="*/ 0 w 3668"/>
                <a:gd name="T1" fmla="*/ 0 h 3378"/>
                <a:gd name="T2" fmla="*/ 0 w 3668"/>
                <a:gd name="T3" fmla="*/ 20 h 3378"/>
                <a:gd name="T4" fmla="*/ 3644 w 3668"/>
                <a:gd name="T5" fmla="*/ 3378 h 3378"/>
                <a:gd name="T6" fmla="*/ 3668 w 3668"/>
                <a:gd name="T7" fmla="*/ 3378 h 3378"/>
                <a:gd name="T8" fmla="*/ 0 w 3668"/>
                <a:gd name="T9" fmla="*/ 0 h 3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8" h="3378">
                  <a:moveTo>
                    <a:pt x="0" y="0"/>
                  </a:moveTo>
                  <a:lnTo>
                    <a:pt x="0" y="20"/>
                  </a:lnTo>
                  <a:lnTo>
                    <a:pt x="3644" y="3378"/>
                  </a:lnTo>
                  <a:lnTo>
                    <a:pt x="3668" y="33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6"/>
            <p:cNvSpPr/>
            <p:nvPr/>
          </p:nvSpPr>
          <p:spPr bwMode="auto">
            <a:xfrm>
              <a:off x="-661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7"/>
            <p:cNvSpPr/>
            <p:nvPr/>
          </p:nvSpPr>
          <p:spPr bwMode="auto">
            <a:xfrm>
              <a:off x="6271" y="-609"/>
              <a:ext cx="362" cy="335"/>
            </a:xfrm>
            <a:custGeom>
              <a:avLst/>
              <a:gdLst>
                <a:gd name="T0" fmla="*/ 22 w 362"/>
                <a:gd name="T1" fmla="*/ 0 h 335"/>
                <a:gd name="T2" fmla="*/ 0 w 362"/>
                <a:gd name="T3" fmla="*/ 0 h 335"/>
                <a:gd name="T4" fmla="*/ 362 w 362"/>
                <a:gd name="T5" fmla="*/ 335 h 335"/>
                <a:gd name="T6" fmla="*/ 362 w 362"/>
                <a:gd name="T7" fmla="*/ 312 h 335"/>
                <a:gd name="T8" fmla="*/ 22 w 362"/>
                <a:gd name="T9" fmla="*/ 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335">
                  <a:moveTo>
                    <a:pt x="22" y="0"/>
                  </a:moveTo>
                  <a:lnTo>
                    <a:pt x="0" y="0"/>
                  </a:lnTo>
                  <a:lnTo>
                    <a:pt x="362" y="335"/>
                  </a:lnTo>
                  <a:lnTo>
                    <a:pt x="362" y="3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8"/>
            <p:cNvSpPr/>
            <p:nvPr/>
          </p:nvSpPr>
          <p:spPr bwMode="auto">
            <a:xfrm>
              <a:off x="4436" y="-609"/>
              <a:ext cx="2197" cy="2024"/>
            </a:xfrm>
            <a:custGeom>
              <a:avLst/>
              <a:gdLst>
                <a:gd name="T0" fmla="*/ 22 w 2197"/>
                <a:gd name="T1" fmla="*/ 0 h 2024"/>
                <a:gd name="T2" fmla="*/ 0 w 2197"/>
                <a:gd name="T3" fmla="*/ 0 h 2024"/>
                <a:gd name="T4" fmla="*/ 2197 w 2197"/>
                <a:gd name="T5" fmla="*/ 2024 h 2024"/>
                <a:gd name="T6" fmla="*/ 2197 w 2197"/>
                <a:gd name="T7" fmla="*/ 2004 h 2024"/>
                <a:gd name="T8" fmla="*/ 22 w 2197"/>
                <a:gd name="T9" fmla="*/ 0 h 2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7" h="2024">
                  <a:moveTo>
                    <a:pt x="22" y="0"/>
                  </a:moveTo>
                  <a:lnTo>
                    <a:pt x="0" y="0"/>
                  </a:lnTo>
                  <a:lnTo>
                    <a:pt x="2197" y="2024"/>
                  </a:lnTo>
                  <a:lnTo>
                    <a:pt x="2197" y="200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9"/>
            <p:cNvSpPr/>
            <p:nvPr/>
          </p:nvSpPr>
          <p:spPr bwMode="auto">
            <a:xfrm>
              <a:off x="4640" y="-609"/>
              <a:ext cx="1993" cy="1836"/>
            </a:xfrm>
            <a:custGeom>
              <a:avLst/>
              <a:gdLst>
                <a:gd name="T0" fmla="*/ 22 w 1993"/>
                <a:gd name="T1" fmla="*/ 0 h 1836"/>
                <a:gd name="T2" fmla="*/ 0 w 1993"/>
                <a:gd name="T3" fmla="*/ 0 h 1836"/>
                <a:gd name="T4" fmla="*/ 1993 w 1993"/>
                <a:gd name="T5" fmla="*/ 1836 h 1836"/>
                <a:gd name="T6" fmla="*/ 1993 w 1993"/>
                <a:gd name="T7" fmla="*/ 1816 h 1836"/>
                <a:gd name="T8" fmla="*/ 22 w 1993"/>
                <a:gd name="T9" fmla="*/ 0 h 1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3" h="1836">
                  <a:moveTo>
                    <a:pt x="22" y="0"/>
                  </a:moveTo>
                  <a:lnTo>
                    <a:pt x="0" y="0"/>
                  </a:lnTo>
                  <a:lnTo>
                    <a:pt x="1993" y="1836"/>
                  </a:lnTo>
                  <a:lnTo>
                    <a:pt x="1993" y="181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60"/>
            <p:cNvSpPr/>
            <p:nvPr/>
          </p:nvSpPr>
          <p:spPr bwMode="auto">
            <a:xfrm>
              <a:off x="5659" y="-609"/>
              <a:ext cx="974" cy="897"/>
            </a:xfrm>
            <a:custGeom>
              <a:avLst/>
              <a:gdLst>
                <a:gd name="T0" fmla="*/ 24 w 974"/>
                <a:gd name="T1" fmla="*/ 0 h 897"/>
                <a:gd name="T2" fmla="*/ 0 w 974"/>
                <a:gd name="T3" fmla="*/ 0 h 897"/>
                <a:gd name="T4" fmla="*/ 974 w 974"/>
                <a:gd name="T5" fmla="*/ 897 h 897"/>
                <a:gd name="T6" fmla="*/ 974 w 974"/>
                <a:gd name="T7" fmla="*/ 877 h 897"/>
                <a:gd name="T8" fmla="*/ 24 w 974"/>
                <a:gd name="T9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4" h="897">
                  <a:moveTo>
                    <a:pt x="24" y="0"/>
                  </a:moveTo>
                  <a:lnTo>
                    <a:pt x="0" y="0"/>
                  </a:lnTo>
                  <a:lnTo>
                    <a:pt x="974" y="897"/>
                  </a:lnTo>
                  <a:lnTo>
                    <a:pt x="974" y="87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61"/>
            <p:cNvSpPr/>
            <p:nvPr/>
          </p:nvSpPr>
          <p:spPr bwMode="auto">
            <a:xfrm>
              <a:off x="4028" y="-609"/>
              <a:ext cx="2605" cy="2401"/>
            </a:xfrm>
            <a:custGeom>
              <a:avLst/>
              <a:gdLst>
                <a:gd name="T0" fmla="*/ 24 w 2605"/>
                <a:gd name="T1" fmla="*/ 0 h 2401"/>
                <a:gd name="T2" fmla="*/ 0 w 2605"/>
                <a:gd name="T3" fmla="*/ 0 h 2401"/>
                <a:gd name="T4" fmla="*/ 2605 w 2605"/>
                <a:gd name="T5" fmla="*/ 2401 h 2401"/>
                <a:gd name="T6" fmla="*/ 2605 w 2605"/>
                <a:gd name="T7" fmla="*/ 2379 h 2401"/>
                <a:gd name="T8" fmla="*/ 24 w 2605"/>
                <a:gd name="T9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5" h="2401">
                  <a:moveTo>
                    <a:pt x="24" y="0"/>
                  </a:moveTo>
                  <a:lnTo>
                    <a:pt x="0" y="0"/>
                  </a:lnTo>
                  <a:lnTo>
                    <a:pt x="2605" y="2401"/>
                  </a:lnTo>
                  <a:lnTo>
                    <a:pt x="2605" y="237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62"/>
            <p:cNvSpPr/>
            <p:nvPr/>
          </p:nvSpPr>
          <p:spPr bwMode="auto">
            <a:xfrm>
              <a:off x="4844" y="-609"/>
              <a:ext cx="1789" cy="1650"/>
            </a:xfrm>
            <a:custGeom>
              <a:avLst/>
              <a:gdLst>
                <a:gd name="T0" fmla="*/ 22 w 1789"/>
                <a:gd name="T1" fmla="*/ 0 h 1650"/>
                <a:gd name="T2" fmla="*/ 0 w 1789"/>
                <a:gd name="T3" fmla="*/ 0 h 1650"/>
                <a:gd name="T4" fmla="*/ 1789 w 1789"/>
                <a:gd name="T5" fmla="*/ 1650 h 1650"/>
                <a:gd name="T6" fmla="*/ 1789 w 1789"/>
                <a:gd name="T7" fmla="*/ 1628 h 1650"/>
                <a:gd name="T8" fmla="*/ 22 w 1789"/>
                <a:gd name="T9" fmla="*/ 0 h 1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9" h="1650">
                  <a:moveTo>
                    <a:pt x="22" y="0"/>
                  </a:moveTo>
                  <a:lnTo>
                    <a:pt x="0" y="0"/>
                  </a:lnTo>
                  <a:lnTo>
                    <a:pt x="1789" y="1650"/>
                  </a:lnTo>
                  <a:lnTo>
                    <a:pt x="1789" y="162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63"/>
            <p:cNvSpPr/>
            <p:nvPr/>
          </p:nvSpPr>
          <p:spPr bwMode="auto">
            <a:xfrm>
              <a:off x="2397" y="-609"/>
              <a:ext cx="4236" cy="3903"/>
            </a:xfrm>
            <a:custGeom>
              <a:avLst/>
              <a:gdLst>
                <a:gd name="T0" fmla="*/ 24 w 4236"/>
                <a:gd name="T1" fmla="*/ 0 h 3903"/>
                <a:gd name="T2" fmla="*/ 0 w 4236"/>
                <a:gd name="T3" fmla="*/ 0 h 3903"/>
                <a:gd name="T4" fmla="*/ 4236 w 4236"/>
                <a:gd name="T5" fmla="*/ 3903 h 3903"/>
                <a:gd name="T6" fmla="*/ 4236 w 4236"/>
                <a:gd name="T7" fmla="*/ 3883 h 3903"/>
                <a:gd name="T8" fmla="*/ 24 w 4236"/>
                <a:gd name="T9" fmla="*/ 0 h 3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6" h="3903">
                  <a:moveTo>
                    <a:pt x="24" y="0"/>
                  </a:moveTo>
                  <a:lnTo>
                    <a:pt x="0" y="0"/>
                  </a:lnTo>
                  <a:lnTo>
                    <a:pt x="4236" y="3903"/>
                  </a:lnTo>
                  <a:lnTo>
                    <a:pt x="4236" y="388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4"/>
            <p:cNvSpPr/>
            <p:nvPr/>
          </p:nvSpPr>
          <p:spPr bwMode="auto">
            <a:xfrm>
              <a:off x="2805" y="-609"/>
              <a:ext cx="3828" cy="3528"/>
            </a:xfrm>
            <a:custGeom>
              <a:avLst/>
              <a:gdLst>
                <a:gd name="T0" fmla="*/ 22 w 3828"/>
                <a:gd name="T1" fmla="*/ 0 h 3528"/>
                <a:gd name="T2" fmla="*/ 0 w 3828"/>
                <a:gd name="T3" fmla="*/ 0 h 3528"/>
                <a:gd name="T4" fmla="*/ 3828 w 3828"/>
                <a:gd name="T5" fmla="*/ 3528 h 3528"/>
                <a:gd name="T6" fmla="*/ 3828 w 3828"/>
                <a:gd name="T7" fmla="*/ 3506 h 3528"/>
                <a:gd name="T8" fmla="*/ 22 w 3828"/>
                <a:gd name="T9" fmla="*/ 0 h 3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28" h="3528">
                  <a:moveTo>
                    <a:pt x="22" y="0"/>
                  </a:moveTo>
                  <a:lnTo>
                    <a:pt x="0" y="0"/>
                  </a:lnTo>
                  <a:lnTo>
                    <a:pt x="3828" y="3528"/>
                  </a:lnTo>
                  <a:lnTo>
                    <a:pt x="3828" y="350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5"/>
            <p:cNvSpPr/>
            <p:nvPr/>
          </p:nvSpPr>
          <p:spPr bwMode="auto">
            <a:xfrm>
              <a:off x="-1045" y="2210"/>
              <a:ext cx="1629" cy="1500"/>
            </a:xfrm>
            <a:custGeom>
              <a:avLst/>
              <a:gdLst>
                <a:gd name="T0" fmla="*/ 0 w 1629"/>
                <a:gd name="T1" fmla="*/ 0 h 1500"/>
                <a:gd name="T2" fmla="*/ 0 w 1629"/>
                <a:gd name="T3" fmla="*/ 20 h 1500"/>
                <a:gd name="T4" fmla="*/ 1605 w 1629"/>
                <a:gd name="T5" fmla="*/ 1500 h 1500"/>
                <a:gd name="T6" fmla="*/ 1629 w 1629"/>
                <a:gd name="T7" fmla="*/ 1500 h 1500"/>
                <a:gd name="T8" fmla="*/ 0 w 1629"/>
                <a:gd name="T9" fmla="*/ 0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9" h="1500">
                  <a:moveTo>
                    <a:pt x="0" y="0"/>
                  </a:moveTo>
                  <a:lnTo>
                    <a:pt x="0" y="20"/>
                  </a:lnTo>
                  <a:lnTo>
                    <a:pt x="1605" y="1500"/>
                  </a:lnTo>
                  <a:lnTo>
                    <a:pt x="1629" y="1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6"/>
            <p:cNvSpPr/>
            <p:nvPr/>
          </p:nvSpPr>
          <p:spPr bwMode="auto">
            <a:xfrm>
              <a:off x="-1045" y="3526"/>
              <a:ext cx="202" cy="184"/>
            </a:xfrm>
            <a:custGeom>
              <a:avLst/>
              <a:gdLst>
                <a:gd name="T0" fmla="*/ 178 w 202"/>
                <a:gd name="T1" fmla="*/ 184 h 184"/>
                <a:gd name="T2" fmla="*/ 202 w 202"/>
                <a:gd name="T3" fmla="*/ 184 h 184"/>
                <a:gd name="T4" fmla="*/ 0 w 202"/>
                <a:gd name="T5" fmla="*/ 0 h 184"/>
                <a:gd name="T6" fmla="*/ 0 w 202"/>
                <a:gd name="T7" fmla="*/ 20 h 184"/>
                <a:gd name="T8" fmla="*/ 178 w 202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184">
                  <a:moveTo>
                    <a:pt x="178" y="184"/>
                  </a:moveTo>
                  <a:lnTo>
                    <a:pt x="202" y="184"/>
                  </a:lnTo>
                  <a:lnTo>
                    <a:pt x="0" y="0"/>
                  </a:lnTo>
                  <a:lnTo>
                    <a:pt x="0" y="20"/>
                  </a:lnTo>
                  <a:lnTo>
                    <a:pt x="178" y="184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7"/>
            <p:cNvSpPr/>
            <p:nvPr/>
          </p:nvSpPr>
          <p:spPr bwMode="auto">
            <a:xfrm>
              <a:off x="-1045" y="2961"/>
              <a:ext cx="812" cy="749"/>
            </a:xfrm>
            <a:custGeom>
              <a:avLst/>
              <a:gdLst>
                <a:gd name="T0" fmla="*/ 0 w 812"/>
                <a:gd name="T1" fmla="*/ 0 h 749"/>
                <a:gd name="T2" fmla="*/ 0 w 812"/>
                <a:gd name="T3" fmla="*/ 22 h 749"/>
                <a:gd name="T4" fmla="*/ 790 w 812"/>
                <a:gd name="T5" fmla="*/ 749 h 749"/>
                <a:gd name="T6" fmla="*/ 812 w 812"/>
                <a:gd name="T7" fmla="*/ 749 h 749"/>
                <a:gd name="T8" fmla="*/ 0 w 812"/>
                <a:gd name="T9" fmla="*/ 0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2" h="749">
                  <a:moveTo>
                    <a:pt x="0" y="0"/>
                  </a:moveTo>
                  <a:lnTo>
                    <a:pt x="0" y="22"/>
                  </a:lnTo>
                  <a:lnTo>
                    <a:pt x="790" y="749"/>
                  </a:lnTo>
                  <a:lnTo>
                    <a:pt x="812" y="7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8"/>
            <p:cNvSpPr/>
            <p:nvPr/>
          </p:nvSpPr>
          <p:spPr bwMode="auto">
            <a:xfrm>
              <a:off x="-1045" y="2585"/>
              <a:ext cx="1221" cy="1125"/>
            </a:xfrm>
            <a:custGeom>
              <a:avLst/>
              <a:gdLst>
                <a:gd name="T0" fmla="*/ 0 w 1221"/>
                <a:gd name="T1" fmla="*/ 0 h 1125"/>
                <a:gd name="T2" fmla="*/ 0 w 1221"/>
                <a:gd name="T3" fmla="*/ 22 h 1125"/>
                <a:gd name="T4" fmla="*/ 1199 w 1221"/>
                <a:gd name="T5" fmla="*/ 1125 h 1125"/>
                <a:gd name="T6" fmla="*/ 1221 w 1221"/>
                <a:gd name="T7" fmla="*/ 1125 h 1125"/>
                <a:gd name="T8" fmla="*/ 0 w 1221"/>
                <a:gd name="T9" fmla="*/ 0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1" h="1125">
                  <a:moveTo>
                    <a:pt x="0" y="0"/>
                  </a:moveTo>
                  <a:lnTo>
                    <a:pt x="0" y="22"/>
                  </a:lnTo>
                  <a:lnTo>
                    <a:pt x="1199" y="1125"/>
                  </a:lnTo>
                  <a:lnTo>
                    <a:pt x="1221" y="1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9"/>
            <p:cNvSpPr/>
            <p:nvPr/>
          </p:nvSpPr>
          <p:spPr bwMode="auto">
            <a:xfrm>
              <a:off x="-1045" y="3338"/>
              <a:ext cx="404" cy="372"/>
            </a:xfrm>
            <a:custGeom>
              <a:avLst/>
              <a:gdLst>
                <a:gd name="T0" fmla="*/ 0 w 404"/>
                <a:gd name="T1" fmla="*/ 0 h 372"/>
                <a:gd name="T2" fmla="*/ 0 w 404"/>
                <a:gd name="T3" fmla="*/ 20 h 372"/>
                <a:gd name="T4" fmla="*/ 382 w 404"/>
                <a:gd name="T5" fmla="*/ 372 h 372"/>
                <a:gd name="T6" fmla="*/ 404 w 404"/>
                <a:gd name="T7" fmla="*/ 372 h 372"/>
                <a:gd name="T8" fmla="*/ 0 w 404"/>
                <a:gd name="T9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4" h="372">
                  <a:moveTo>
                    <a:pt x="0" y="0"/>
                  </a:moveTo>
                  <a:lnTo>
                    <a:pt x="0" y="20"/>
                  </a:lnTo>
                  <a:lnTo>
                    <a:pt x="382" y="372"/>
                  </a:lnTo>
                  <a:lnTo>
                    <a:pt x="404" y="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70"/>
            <p:cNvSpPr/>
            <p:nvPr/>
          </p:nvSpPr>
          <p:spPr bwMode="auto">
            <a:xfrm>
              <a:off x="-1045" y="1459"/>
              <a:ext cx="2443" cy="2251"/>
            </a:xfrm>
            <a:custGeom>
              <a:avLst/>
              <a:gdLst>
                <a:gd name="T0" fmla="*/ 0 w 2443"/>
                <a:gd name="T1" fmla="*/ 0 h 2251"/>
                <a:gd name="T2" fmla="*/ 0 w 2443"/>
                <a:gd name="T3" fmla="*/ 21 h 2251"/>
                <a:gd name="T4" fmla="*/ 2421 w 2443"/>
                <a:gd name="T5" fmla="*/ 2251 h 2251"/>
                <a:gd name="T6" fmla="*/ 2443 w 2443"/>
                <a:gd name="T7" fmla="*/ 2251 h 2251"/>
                <a:gd name="T8" fmla="*/ 0 w 2443"/>
                <a:gd name="T9" fmla="*/ 0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3" h="2251">
                  <a:moveTo>
                    <a:pt x="0" y="0"/>
                  </a:moveTo>
                  <a:lnTo>
                    <a:pt x="0" y="21"/>
                  </a:lnTo>
                  <a:lnTo>
                    <a:pt x="2421" y="2251"/>
                  </a:lnTo>
                  <a:lnTo>
                    <a:pt x="2443" y="2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71"/>
            <p:cNvSpPr/>
            <p:nvPr/>
          </p:nvSpPr>
          <p:spPr bwMode="auto">
            <a:xfrm>
              <a:off x="-1045" y="3149"/>
              <a:ext cx="608" cy="561"/>
            </a:xfrm>
            <a:custGeom>
              <a:avLst/>
              <a:gdLst>
                <a:gd name="T0" fmla="*/ 0 w 608"/>
                <a:gd name="T1" fmla="*/ 0 h 561"/>
                <a:gd name="T2" fmla="*/ 0 w 608"/>
                <a:gd name="T3" fmla="*/ 20 h 561"/>
                <a:gd name="T4" fmla="*/ 586 w 608"/>
                <a:gd name="T5" fmla="*/ 561 h 561"/>
                <a:gd name="T6" fmla="*/ 608 w 608"/>
                <a:gd name="T7" fmla="*/ 561 h 561"/>
                <a:gd name="T8" fmla="*/ 0 w 608"/>
                <a:gd name="T9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61">
                  <a:moveTo>
                    <a:pt x="0" y="0"/>
                  </a:moveTo>
                  <a:lnTo>
                    <a:pt x="0" y="20"/>
                  </a:lnTo>
                  <a:lnTo>
                    <a:pt x="586" y="561"/>
                  </a:lnTo>
                  <a:lnTo>
                    <a:pt x="608" y="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72"/>
            <p:cNvSpPr/>
            <p:nvPr/>
          </p:nvSpPr>
          <p:spPr bwMode="auto">
            <a:xfrm>
              <a:off x="-1045" y="2773"/>
              <a:ext cx="1016" cy="937"/>
            </a:xfrm>
            <a:custGeom>
              <a:avLst/>
              <a:gdLst>
                <a:gd name="T0" fmla="*/ 0 w 1016"/>
                <a:gd name="T1" fmla="*/ 0 h 937"/>
                <a:gd name="T2" fmla="*/ 0 w 1016"/>
                <a:gd name="T3" fmla="*/ 22 h 937"/>
                <a:gd name="T4" fmla="*/ 994 w 1016"/>
                <a:gd name="T5" fmla="*/ 937 h 937"/>
                <a:gd name="T6" fmla="*/ 1016 w 1016"/>
                <a:gd name="T7" fmla="*/ 937 h 937"/>
                <a:gd name="T8" fmla="*/ 0 w 1016"/>
                <a:gd name="T9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6" h="937">
                  <a:moveTo>
                    <a:pt x="0" y="0"/>
                  </a:moveTo>
                  <a:lnTo>
                    <a:pt x="0" y="22"/>
                  </a:lnTo>
                  <a:lnTo>
                    <a:pt x="994" y="937"/>
                  </a:lnTo>
                  <a:lnTo>
                    <a:pt x="1016" y="9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9" name="Freeform 9"/>
          <p:cNvSpPr/>
          <p:nvPr userDrawn="1"/>
        </p:nvSpPr>
        <p:spPr bwMode="auto">
          <a:xfrm>
            <a:off x="0" y="0"/>
            <a:ext cx="8116150" cy="6858000"/>
          </a:xfrm>
          <a:custGeom>
            <a:avLst/>
            <a:gdLst>
              <a:gd name="T0" fmla="*/ 3034 w 6038"/>
              <a:gd name="T1" fmla="*/ 5102 h 5102"/>
              <a:gd name="T2" fmla="*/ 0 w 6038"/>
              <a:gd name="T3" fmla="*/ 5102 h 5102"/>
              <a:gd name="T4" fmla="*/ 0 w 6038"/>
              <a:gd name="T5" fmla="*/ 0 h 5102"/>
              <a:gd name="T6" fmla="*/ 6038 w 6038"/>
              <a:gd name="T7" fmla="*/ 0 h 5102"/>
              <a:gd name="T8" fmla="*/ 3034 w 6038"/>
              <a:gd name="T9" fmla="*/ 5102 h 5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38" h="5102">
                <a:moveTo>
                  <a:pt x="3034" y="5102"/>
                </a:moveTo>
                <a:lnTo>
                  <a:pt x="0" y="5102"/>
                </a:lnTo>
                <a:lnTo>
                  <a:pt x="0" y="0"/>
                </a:lnTo>
                <a:lnTo>
                  <a:pt x="6038" y="0"/>
                </a:lnTo>
                <a:lnTo>
                  <a:pt x="3034" y="5102"/>
                </a:lnTo>
                <a:close/>
              </a:path>
            </a:pathLst>
          </a:cu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0" y="-3175"/>
            <a:ext cx="12201525" cy="6861175"/>
            <a:chOff x="-2" y="-2"/>
            <a:chExt cx="7686" cy="4322"/>
          </a:xfrm>
        </p:grpSpPr>
        <p:sp>
          <p:nvSpPr>
            <p:cNvPr id="8" name="Freeform 5"/>
            <p:cNvSpPr/>
            <p:nvPr/>
          </p:nvSpPr>
          <p:spPr bwMode="auto">
            <a:xfrm>
              <a:off x="-2" y="3006"/>
              <a:ext cx="1427" cy="1314"/>
            </a:xfrm>
            <a:custGeom>
              <a:avLst/>
              <a:gdLst>
                <a:gd name="T0" fmla="*/ 0 w 1427"/>
                <a:gd name="T1" fmla="*/ 0 h 1314"/>
                <a:gd name="T2" fmla="*/ 0 w 1427"/>
                <a:gd name="T3" fmla="*/ 20 h 1314"/>
                <a:gd name="T4" fmla="*/ 1403 w 1427"/>
                <a:gd name="T5" fmla="*/ 1314 h 1314"/>
                <a:gd name="T6" fmla="*/ 1427 w 1427"/>
                <a:gd name="T7" fmla="*/ 1314 h 1314"/>
                <a:gd name="T8" fmla="*/ 0 w 1427"/>
                <a:gd name="T9" fmla="*/ 0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7" h="1314">
                  <a:moveTo>
                    <a:pt x="0" y="0"/>
                  </a:moveTo>
                  <a:lnTo>
                    <a:pt x="0" y="20"/>
                  </a:lnTo>
                  <a:lnTo>
                    <a:pt x="1403" y="1314"/>
                  </a:lnTo>
                  <a:lnTo>
                    <a:pt x="1427" y="13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-2" y="2630"/>
              <a:ext cx="1835" cy="1690"/>
            </a:xfrm>
            <a:custGeom>
              <a:avLst/>
              <a:gdLst>
                <a:gd name="T0" fmla="*/ 0 w 1835"/>
                <a:gd name="T1" fmla="*/ 0 h 1690"/>
                <a:gd name="T2" fmla="*/ 0 w 1835"/>
                <a:gd name="T3" fmla="*/ 22 h 1690"/>
                <a:gd name="T4" fmla="*/ 1811 w 1835"/>
                <a:gd name="T5" fmla="*/ 1690 h 1690"/>
                <a:gd name="T6" fmla="*/ 1835 w 1835"/>
                <a:gd name="T7" fmla="*/ 1690 h 1690"/>
                <a:gd name="T8" fmla="*/ 0 w 1835"/>
                <a:gd name="T9" fmla="*/ 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5" h="1690">
                  <a:moveTo>
                    <a:pt x="0" y="0"/>
                  </a:moveTo>
                  <a:lnTo>
                    <a:pt x="0" y="22"/>
                  </a:lnTo>
                  <a:lnTo>
                    <a:pt x="1811" y="1690"/>
                  </a:lnTo>
                  <a:lnTo>
                    <a:pt x="1835" y="1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/>
          </p:nvSpPr>
          <p:spPr bwMode="auto">
            <a:xfrm>
              <a:off x="178" y="-2"/>
              <a:ext cx="4716" cy="4322"/>
            </a:xfrm>
            <a:custGeom>
              <a:avLst/>
              <a:gdLst>
                <a:gd name="T0" fmla="*/ 24 w 4716"/>
                <a:gd name="T1" fmla="*/ 0 h 4322"/>
                <a:gd name="T2" fmla="*/ 0 w 4716"/>
                <a:gd name="T3" fmla="*/ 0 h 4322"/>
                <a:gd name="T4" fmla="*/ 4694 w 4716"/>
                <a:gd name="T5" fmla="*/ 4322 h 4322"/>
                <a:gd name="T6" fmla="*/ 4716 w 4716"/>
                <a:gd name="T7" fmla="*/ 4322 h 4322"/>
                <a:gd name="T8" fmla="*/ 24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4" y="0"/>
                  </a:moveTo>
                  <a:lnTo>
                    <a:pt x="0" y="0"/>
                  </a:lnTo>
                  <a:lnTo>
                    <a:pt x="4694" y="4322"/>
                  </a:lnTo>
                  <a:lnTo>
                    <a:pt x="4716" y="432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8"/>
            <p:cNvSpPr/>
            <p:nvPr/>
          </p:nvSpPr>
          <p:spPr bwMode="auto">
            <a:xfrm>
              <a:off x="1607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/>
            <p:nvPr/>
          </p:nvSpPr>
          <p:spPr bwMode="auto">
            <a:xfrm>
              <a:off x="-2" y="1314"/>
              <a:ext cx="3263" cy="3006"/>
            </a:xfrm>
            <a:custGeom>
              <a:avLst/>
              <a:gdLst>
                <a:gd name="T0" fmla="*/ 0 w 3263"/>
                <a:gd name="T1" fmla="*/ 0 h 3006"/>
                <a:gd name="T2" fmla="*/ 0 w 3263"/>
                <a:gd name="T3" fmla="*/ 22 h 3006"/>
                <a:gd name="T4" fmla="*/ 3241 w 3263"/>
                <a:gd name="T5" fmla="*/ 3006 h 3006"/>
                <a:gd name="T6" fmla="*/ 3263 w 3263"/>
                <a:gd name="T7" fmla="*/ 3006 h 3006"/>
                <a:gd name="T8" fmla="*/ 0 w 3263"/>
                <a:gd name="T9" fmla="*/ 0 h 3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3" h="3006">
                  <a:moveTo>
                    <a:pt x="0" y="0"/>
                  </a:moveTo>
                  <a:lnTo>
                    <a:pt x="0" y="22"/>
                  </a:lnTo>
                  <a:lnTo>
                    <a:pt x="3241" y="3006"/>
                  </a:lnTo>
                  <a:lnTo>
                    <a:pt x="3263" y="30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0"/>
            <p:cNvSpPr/>
            <p:nvPr/>
          </p:nvSpPr>
          <p:spPr bwMode="auto">
            <a:xfrm>
              <a:off x="-2" y="-2"/>
              <a:ext cx="4692" cy="4322"/>
            </a:xfrm>
            <a:custGeom>
              <a:avLst/>
              <a:gdLst>
                <a:gd name="T0" fmla="*/ 0 w 4692"/>
                <a:gd name="T1" fmla="*/ 0 h 4322"/>
                <a:gd name="T2" fmla="*/ 0 w 4692"/>
                <a:gd name="T3" fmla="*/ 22 h 4322"/>
                <a:gd name="T4" fmla="*/ 4670 w 4692"/>
                <a:gd name="T5" fmla="*/ 4322 h 4322"/>
                <a:gd name="T6" fmla="*/ 4692 w 4692"/>
                <a:gd name="T7" fmla="*/ 4322 h 4322"/>
                <a:gd name="T8" fmla="*/ 0 w 4692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92" h="4322">
                  <a:moveTo>
                    <a:pt x="0" y="0"/>
                  </a:moveTo>
                  <a:lnTo>
                    <a:pt x="0" y="22"/>
                  </a:lnTo>
                  <a:lnTo>
                    <a:pt x="4670" y="4322"/>
                  </a:lnTo>
                  <a:lnTo>
                    <a:pt x="4692" y="4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"/>
            <p:cNvSpPr/>
            <p:nvPr/>
          </p:nvSpPr>
          <p:spPr bwMode="auto">
            <a:xfrm>
              <a:off x="-2" y="1502"/>
              <a:ext cx="3058" cy="2818"/>
            </a:xfrm>
            <a:custGeom>
              <a:avLst/>
              <a:gdLst>
                <a:gd name="T0" fmla="*/ 0 w 3058"/>
                <a:gd name="T1" fmla="*/ 0 h 2818"/>
                <a:gd name="T2" fmla="*/ 0 w 3058"/>
                <a:gd name="T3" fmla="*/ 22 h 2818"/>
                <a:gd name="T4" fmla="*/ 3036 w 3058"/>
                <a:gd name="T5" fmla="*/ 2818 h 2818"/>
                <a:gd name="T6" fmla="*/ 3058 w 3058"/>
                <a:gd name="T7" fmla="*/ 2818 h 2818"/>
                <a:gd name="T8" fmla="*/ 0 w 3058"/>
                <a:gd name="T9" fmla="*/ 0 h 2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8" h="2818">
                  <a:moveTo>
                    <a:pt x="0" y="0"/>
                  </a:moveTo>
                  <a:lnTo>
                    <a:pt x="0" y="22"/>
                  </a:lnTo>
                  <a:lnTo>
                    <a:pt x="3036" y="2818"/>
                  </a:lnTo>
                  <a:lnTo>
                    <a:pt x="3058" y="28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2"/>
            <p:cNvSpPr/>
            <p:nvPr/>
          </p:nvSpPr>
          <p:spPr bwMode="auto">
            <a:xfrm>
              <a:off x="-2" y="1126"/>
              <a:ext cx="3467" cy="3194"/>
            </a:xfrm>
            <a:custGeom>
              <a:avLst/>
              <a:gdLst>
                <a:gd name="T0" fmla="*/ 0 w 3467"/>
                <a:gd name="T1" fmla="*/ 0 h 3194"/>
                <a:gd name="T2" fmla="*/ 0 w 3467"/>
                <a:gd name="T3" fmla="*/ 22 h 3194"/>
                <a:gd name="T4" fmla="*/ 3445 w 3467"/>
                <a:gd name="T5" fmla="*/ 3194 h 3194"/>
                <a:gd name="T6" fmla="*/ 3467 w 3467"/>
                <a:gd name="T7" fmla="*/ 3194 h 3194"/>
                <a:gd name="T8" fmla="*/ 0 w 3467"/>
                <a:gd name="T9" fmla="*/ 0 h 3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7" h="3194">
                  <a:moveTo>
                    <a:pt x="0" y="0"/>
                  </a:moveTo>
                  <a:lnTo>
                    <a:pt x="0" y="22"/>
                  </a:lnTo>
                  <a:lnTo>
                    <a:pt x="3445" y="3194"/>
                  </a:lnTo>
                  <a:lnTo>
                    <a:pt x="3467" y="31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3"/>
            <p:cNvSpPr/>
            <p:nvPr/>
          </p:nvSpPr>
          <p:spPr bwMode="auto">
            <a:xfrm>
              <a:off x="-2" y="2255"/>
              <a:ext cx="2242" cy="2065"/>
            </a:xfrm>
            <a:custGeom>
              <a:avLst/>
              <a:gdLst>
                <a:gd name="T0" fmla="*/ 0 w 2242"/>
                <a:gd name="T1" fmla="*/ 0 h 2065"/>
                <a:gd name="T2" fmla="*/ 0 w 2242"/>
                <a:gd name="T3" fmla="*/ 20 h 2065"/>
                <a:gd name="T4" fmla="*/ 2220 w 2242"/>
                <a:gd name="T5" fmla="*/ 2065 h 2065"/>
                <a:gd name="T6" fmla="*/ 2242 w 2242"/>
                <a:gd name="T7" fmla="*/ 2065 h 2065"/>
                <a:gd name="T8" fmla="*/ 0 w 2242"/>
                <a:gd name="T9" fmla="*/ 0 h 2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2" h="2065">
                  <a:moveTo>
                    <a:pt x="0" y="0"/>
                  </a:moveTo>
                  <a:lnTo>
                    <a:pt x="0" y="20"/>
                  </a:lnTo>
                  <a:lnTo>
                    <a:pt x="2220" y="2065"/>
                  </a:lnTo>
                  <a:lnTo>
                    <a:pt x="2242" y="20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2424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5"/>
            <p:cNvSpPr/>
            <p:nvPr/>
          </p:nvSpPr>
          <p:spPr bwMode="auto">
            <a:xfrm>
              <a:off x="3649" y="-2"/>
              <a:ext cx="4035" cy="3717"/>
            </a:xfrm>
            <a:custGeom>
              <a:avLst/>
              <a:gdLst>
                <a:gd name="T0" fmla="*/ 22 w 4035"/>
                <a:gd name="T1" fmla="*/ 0 h 3717"/>
                <a:gd name="T2" fmla="*/ 0 w 4035"/>
                <a:gd name="T3" fmla="*/ 0 h 3717"/>
                <a:gd name="T4" fmla="*/ 4035 w 4035"/>
                <a:gd name="T5" fmla="*/ 3717 h 3717"/>
                <a:gd name="T6" fmla="*/ 4035 w 4035"/>
                <a:gd name="T7" fmla="*/ 3695 h 3717"/>
                <a:gd name="T8" fmla="*/ 22 w 4035"/>
                <a:gd name="T9" fmla="*/ 0 h 3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5" h="3717">
                  <a:moveTo>
                    <a:pt x="22" y="0"/>
                  </a:moveTo>
                  <a:lnTo>
                    <a:pt x="0" y="0"/>
                  </a:lnTo>
                  <a:lnTo>
                    <a:pt x="4035" y="3717"/>
                  </a:lnTo>
                  <a:lnTo>
                    <a:pt x="4035" y="369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6"/>
            <p:cNvSpPr/>
            <p:nvPr/>
          </p:nvSpPr>
          <p:spPr bwMode="auto">
            <a:xfrm>
              <a:off x="791" y="-2"/>
              <a:ext cx="4715" cy="4322"/>
            </a:xfrm>
            <a:custGeom>
              <a:avLst/>
              <a:gdLst>
                <a:gd name="T0" fmla="*/ 22 w 4715"/>
                <a:gd name="T1" fmla="*/ 0 h 4322"/>
                <a:gd name="T2" fmla="*/ 0 w 4715"/>
                <a:gd name="T3" fmla="*/ 0 h 4322"/>
                <a:gd name="T4" fmla="*/ 4691 w 4715"/>
                <a:gd name="T5" fmla="*/ 4322 h 4322"/>
                <a:gd name="T6" fmla="*/ 4715 w 4715"/>
                <a:gd name="T7" fmla="*/ 4322 h 4322"/>
                <a:gd name="T8" fmla="*/ 22 w 4715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5" h="4322">
                  <a:moveTo>
                    <a:pt x="22" y="0"/>
                  </a:moveTo>
                  <a:lnTo>
                    <a:pt x="0" y="0"/>
                  </a:lnTo>
                  <a:lnTo>
                    <a:pt x="4691" y="4322"/>
                  </a:lnTo>
                  <a:lnTo>
                    <a:pt x="4715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/>
            <p:nvPr/>
          </p:nvSpPr>
          <p:spPr bwMode="auto">
            <a:xfrm>
              <a:off x="1811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/>
            <p:nvPr/>
          </p:nvSpPr>
          <p:spPr bwMode="auto">
            <a:xfrm>
              <a:off x="-2" y="374"/>
              <a:ext cx="4283" cy="3946"/>
            </a:xfrm>
            <a:custGeom>
              <a:avLst/>
              <a:gdLst>
                <a:gd name="T0" fmla="*/ 0 w 4283"/>
                <a:gd name="T1" fmla="*/ 0 h 3946"/>
                <a:gd name="T2" fmla="*/ 0 w 4283"/>
                <a:gd name="T3" fmla="*/ 20 h 3946"/>
                <a:gd name="T4" fmla="*/ 4261 w 4283"/>
                <a:gd name="T5" fmla="*/ 3946 h 3946"/>
                <a:gd name="T6" fmla="*/ 4283 w 4283"/>
                <a:gd name="T7" fmla="*/ 3946 h 3946"/>
                <a:gd name="T8" fmla="*/ 0 w 4283"/>
                <a:gd name="T9" fmla="*/ 0 h 3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83" h="3946">
                  <a:moveTo>
                    <a:pt x="0" y="0"/>
                  </a:moveTo>
                  <a:lnTo>
                    <a:pt x="0" y="20"/>
                  </a:lnTo>
                  <a:lnTo>
                    <a:pt x="4261" y="3946"/>
                  </a:lnTo>
                  <a:lnTo>
                    <a:pt x="4283" y="39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/>
            <p:nvPr/>
          </p:nvSpPr>
          <p:spPr bwMode="auto">
            <a:xfrm>
              <a:off x="1199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/>
            <p:nvPr/>
          </p:nvSpPr>
          <p:spPr bwMode="auto">
            <a:xfrm>
              <a:off x="-2" y="751"/>
              <a:ext cx="3875" cy="3569"/>
            </a:xfrm>
            <a:custGeom>
              <a:avLst/>
              <a:gdLst>
                <a:gd name="T0" fmla="*/ 0 w 3875"/>
                <a:gd name="T1" fmla="*/ 0 h 3569"/>
                <a:gd name="T2" fmla="*/ 0 w 3875"/>
                <a:gd name="T3" fmla="*/ 20 h 3569"/>
                <a:gd name="T4" fmla="*/ 3853 w 3875"/>
                <a:gd name="T5" fmla="*/ 3569 h 3569"/>
                <a:gd name="T6" fmla="*/ 3875 w 3875"/>
                <a:gd name="T7" fmla="*/ 3569 h 3569"/>
                <a:gd name="T8" fmla="*/ 0 w 3875"/>
                <a:gd name="T9" fmla="*/ 0 h 3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75" h="3569">
                  <a:moveTo>
                    <a:pt x="0" y="0"/>
                  </a:moveTo>
                  <a:lnTo>
                    <a:pt x="0" y="20"/>
                  </a:lnTo>
                  <a:lnTo>
                    <a:pt x="3853" y="3569"/>
                  </a:lnTo>
                  <a:lnTo>
                    <a:pt x="3875" y="3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1"/>
            <p:cNvSpPr/>
            <p:nvPr/>
          </p:nvSpPr>
          <p:spPr bwMode="auto">
            <a:xfrm>
              <a:off x="6301" y="-2"/>
              <a:ext cx="1383" cy="1274"/>
            </a:xfrm>
            <a:custGeom>
              <a:avLst/>
              <a:gdLst>
                <a:gd name="T0" fmla="*/ 24 w 1383"/>
                <a:gd name="T1" fmla="*/ 0 h 1274"/>
                <a:gd name="T2" fmla="*/ 0 w 1383"/>
                <a:gd name="T3" fmla="*/ 0 h 1274"/>
                <a:gd name="T4" fmla="*/ 1383 w 1383"/>
                <a:gd name="T5" fmla="*/ 1274 h 1274"/>
                <a:gd name="T6" fmla="*/ 1383 w 1383"/>
                <a:gd name="T7" fmla="*/ 1252 h 1274"/>
                <a:gd name="T8" fmla="*/ 24 w 1383"/>
                <a:gd name="T9" fmla="*/ 0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3" h="1274">
                  <a:moveTo>
                    <a:pt x="24" y="0"/>
                  </a:moveTo>
                  <a:lnTo>
                    <a:pt x="0" y="0"/>
                  </a:lnTo>
                  <a:lnTo>
                    <a:pt x="1383" y="1274"/>
                  </a:lnTo>
                  <a:lnTo>
                    <a:pt x="1383" y="125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6913" y="-2"/>
              <a:ext cx="771" cy="709"/>
            </a:xfrm>
            <a:custGeom>
              <a:avLst/>
              <a:gdLst>
                <a:gd name="T0" fmla="*/ 22 w 771"/>
                <a:gd name="T1" fmla="*/ 0 h 709"/>
                <a:gd name="T2" fmla="*/ 0 w 771"/>
                <a:gd name="T3" fmla="*/ 0 h 709"/>
                <a:gd name="T4" fmla="*/ 771 w 771"/>
                <a:gd name="T5" fmla="*/ 709 h 709"/>
                <a:gd name="T6" fmla="*/ 771 w 771"/>
                <a:gd name="T7" fmla="*/ 689 h 709"/>
                <a:gd name="T8" fmla="*/ 22 w 771"/>
                <a:gd name="T9" fmla="*/ 0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1" h="709">
                  <a:moveTo>
                    <a:pt x="22" y="0"/>
                  </a:moveTo>
                  <a:lnTo>
                    <a:pt x="0" y="0"/>
                  </a:lnTo>
                  <a:lnTo>
                    <a:pt x="771" y="709"/>
                  </a:lnTo>
                  <a:lnTo>
                    <a:pt x="771" y="68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/>
          </p:nvSpPr>
          <p:spPr bwMode="auto">
            <a:xfrm>
              <a:off x="4464" y="-2"/>
              <a:ext cx="3220" cy="2966"/>
            </a:xfrm>
            <a:custGeom>
              <a:avLst/>
              <a:gdLst>
                <a:gd name="T0" fmla="*/ 24 w 3220"/>
                <a:gd name="T1" fmla="*/ 0 h 2966"/>
                <a:gd name="T2" fmla="*/ 0 w 3220"/>
                <a:gd name="T3" fmla="*/ 0 h 2966"/>
                <a:gd name="T4" fmla="*/ 3220 w 3220"/>
                <a:gd name="T5" fmla="*/ 2966 h 2966"/>
                <a:gd name="T6" fmla="*/ 3220 w 3220"/>
                <a:gd name="T7" fmla="*/ 2944 h 2966"/>
                <a:gd name="T8" fmla="*/ 24 w 3220"/>
                <a:gd name="T9" fmla="*/ 0 h 2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0" h="2966">
                  <a:moveTo>
                    <a:pt x="24" y="0"/>
                  </a:moveTo>
                  <a:lnTo>
                    <a:pt x="0" y="0"/>
                  </a:lnTo>
                  <a:lnTo>
                    <a:pt x="3220" y="2966"/>
                  </a:lnTo>
                  <a:lnTo>
                    <a:pt x="3220" y="294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4"/>
            <p:cNvSpPr/>
            <p:nvPr/>
          </p:nvSpPr>
          <p:spPr bwMode="auto">
            <a:xfrm>
              <a:off x="5280" y="-2"/>
              <a:ext cx="2404" cy="2213"/>
            </a:xfrm>
            <a:custGeom>
              <a:avLst/>
              <a:gdLst>
                <a:gd name="T0" fmla="*/ 24 w 2404"/>
                <a:gd name="T1" fmla="*/ 0 h 2213"/>
                <a:gd name="T2" fmla="*/ 0 w 2404"/>
                <a:gd name="T3" fmla="*/ 0 h 2213"/>
                <a:gd name="T4" fmla="*/ 2404 w 2404"/>
                <a:gd name="T5" fmla="*/ 2213 h 2213"/>
                <a:gd name="T6" fmla="*/ 2404 w 2404"/>
                <a:gd name="T7" fmla="*/ 2193 h 2213"/>
                <a:gd name="T8" fmla="*/ 24 w 2404"/>
                <a:gd name="T9" fmla="*/ 0 h 2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4" h="2213">
                  <a:moveTo>
                    <a:pt x="24" y="0"/>
                  </a:moveTo>
                  <a:lnTo>
                    <a:pt x="0" y="0"/>
                  </a:lnTo>
                  <a:lnTo>
                    <a:pt x="2404" y="2213"/>
                  </a:lnTo>
                  <a:lnTo>
                    <a:pt x="2404" y="219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5"/>
            <p:cNvSpPr/>
            <p:nvPr/>
          </p:nvSpPr>
          <p:spPr bwMode="auto">
            <a:xfrm>
              <a:off x="7118" y="-2"/>
              <a:ext cx="566" cy="521"/>
            </a:xfrm>
            <a:custGeom>
              <a:avLst/>
              <a:gdLst>
                <a:gd name="T0" fmla="*/ 22 w 566"/>
                <a:gd name="T1" fmla="*/ 0 h 521"/>
                <a:gd name="T2" fmla="*/ 0 w 566"/>
                <a:gd name="T3" fmla="*/ 0 h 521"/>
                <a:gd name="T4" fmla="*/ 566 w 566"/>
                <a:gd name="T5" fmla="*/ 521 h 521"/>
                <a:gd name="T6" fmla="*/ 566 w 566"/>
                <a:gd name="T7" fmla="*/ 501 h 521"/>
                <a:gd name="T8" fmla="*/ 22 w 566"/>
                <a:gd name="T9" fmla="*/ 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521">
                  <a:moveTo>
                    <a:pt x="22" y="0"/>
                  </a:moveTo>
                  <a:lnTo>
                    <a:pt x="0" y="0"/>
                  </a:lnTo>
                  <a:lnTo>
                    <a:pt x="566" y="521"/>
                  </a:lnTo>
                  <a:lnTo>
                    <a:pt x="566" y="50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6"/>
            <p:cNvSpPr/>
            <p:nvPr/>
          </p:nvSpPr>
          <p:spPr bwMode="auto">
            <a:xfrm>
              <a:off x="7526" y="-2"/>
              <a:ext cx="158" cy="146"/>
            </a:xfrm>
            <a:custGeom>
              <a:avLst/>
              <a:gdLst>
                <a:gd name="T0" fmla="*/ 22 w 158"/>
                <a:gd name="T1" fmla="*/ 0 h 146"/>
                <a:gd name="T2" fmla="*/ 0 w 158"/>
                <a:gd name="T3" fmla="*/ 0 h 146"/>
                <a:gd name="T4" fmla="*/ 158 w 158"/>
                <a:gd name="T5" fmla="*/ 146 h 146"/>
                <a:gd name="T6" fmla="*/ 158 w 158"/>
                <a:gd name="T7" fmla="*/ 124 h 146"/>
                <a:gd name="T8" fmla="*/ 22 w 158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46">
                  <a:moveTo>
                    <a:pt x="22" y="0"/>
                  </a:moveTo>
                  <a:lnTo>
                    <a:pt x="0" y="0"/>
                  </a:lnTo>
                  <a:lnTo>
                    <a:pt x="158" y="146"/>
                  </a:lnTo>
                  <a:lnTo>
                    <a:pt x="158" y="12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7"/>
            <p:cNvSpPr/>
            <p:nvPr/>
          </p:nvSpPr>
          <p:spPr bwMode="auto">
            <a:xfrm>
              <a:off x="6097" y="-2"/>
              <a:ext cx="1587" cy="1462"/>
            </a:xfrm>
            <a:custGeom>
              <a:avLst/>
              <a:gdLst>
                <a:gd name="T0" fmla="*/ 24 w 1587"/>
                <a:gd name="T1" fmla="*/ 0 h 1462"/>
                <a:gd name="T2" fmla="*/ 0 w 1587"/>
                <a:gd name="T3" fmla="*/ 0 h 1462"/>
                <a:gd name="T4" fmla="*/ 1587 w 1587"/>
                <a:gd name="T5" fmla="*/ 1462 h 1462"/>
                <a:gd name="T6" fmla="*/ 1587 w 1587"/>
                <a:gd name="T7" fmla="*/ 1440 h 1462"/>
                <a:gd name="T8" fmla="*/ 24 w 1587"/>
                <a:gd name="T9" fmla="*/ 0 h 1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7" h="1462">
                  <a:moveTo>
                    <a:pt x="24" y="0"/>
                  </a:moveTo>
                  <a:lnTo>
                    <a:pt x="0" y="0"/>
                  </a:lnTo>
                  <a:lnTo>
                    <a:pt x="1587" y="1462"/>
                  </a:lnTo>
                  <a:lnTo>
                    <a:pt x="1587" y="144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8"/>
            <p:cNvSpPr/>
            <p:nvPr/>
          </p:nvSpPr>
          <p:spPr bwMode="auto">
            <a:xfrm>
              <a:off x="6505" y="-2"/>
              <a:ext cx="1179" cy="1085"/>
            </a:xfrm>
            <a:custGeom>
              <a:avLst/>
              <a:gdLst>
                <a:gd name="T0" fmla="*/ 24 w 1179"/>
                <a:gd name="T1" fmla="*/ 0 h 1085"/>
                <a:gd name="T2" fmla="*/ 0 w 1179"/>
                <a:gd name="T3" fmla="*/ 0 h 1085"/>
                <a:gd name="T4" fmla="*/ 1179 w 1179"/>
                <a:gd name="T5" fmla="*/ 1085 h 1085"/>
                <a:gd name="T6" fmla="*/ 1179 w 1179"/>
                <a:gd name="T7" fmla="*/ 1063 h 1085"/>
                <a:gd name="T8" fmla="*/ 24 w 1179"/>
                <a:gd name="T9" fmla="*/ 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9" h="1085">
                  <a:moveTo>
                    <a:pt x="24" y="0"/>
                  </a:moveTo>
                  <a:lnTo>
                    <a:pt x="0" y="0"/>
                  </a:lnTo>
                  <a:lnTo>
                    <a:pt x="1179" y="1085"/>
                  </a:lnTo>
                  <a:lnTo>
                    <a:pt x="1179" y="106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9"/>
            <p:cNvSpPr/>
            <p:nvPr/>
          </p:nvSpPr>
          <p:spPr bwMode="auto">
            <a:xfrm>
              <a:off x="4261" y="-2"/>
              <a:ext cx="3423" cy="3152"/>
            </a:xfrm>
            <a:custGeom>
              <a:avLst/>
              <a:gdLst>
                <a:gd name="T0" fmla="*/ 22 w 3423"/>
                <a:gd name="T1" fmla="*/ 0 h 3152"/>
                <a:gd name="T2" fmla="*/ 0 w 3423"/>
                <a:gd name="T3" fmla="*/ 0 h 3152"/>
                <a:gd name="T4" fmla="*/ 3423 w 3423"/>
                <a:gd name="T5" fmla="*/ 3152 h 3152"/>
                <a:gd name="T6" fmla="*/ 3423 w 3423"/>
                <a:gd name="T7" fmla="*/ 3132 h 3152"/>
                <a:gd name="T8" fmla="*/ 22 w 3423"/>
                <a:gd name="T9" fmla="*/ 0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3" h="3152">
                  <a:moveTo>
                    <a:pt x="22" y="0"/>
                  </a:moveTo>
                  <a:lnTo>
                    <a:pt x="0" y="0"/>
                  </a:lnTo>
                  <a:lnTo>
                    <a:pt x="3423" y="3152"/>
                  </a:lnTo>
                  <a:lnTo>
                    <a:pt x="3423" y="313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0"/>
            <p:cNvSpPr/>
            <p:nvPr/>
          </p:nvSpPr>
          <p:spPr bwMode="auto">
            <a:xfrm>
              <a:off x="4872" y="-2"/>
              <a:ext cx="2812" cy="2590"/>
            </a:xfrm>
            <a:custGeom>
              <a:avLst/>
              <a:gdLst>
                <a:gd name="T0" fmla="*/ 24 w 2812"/>
                <a:gd name="T1" fmla="*/ 0 h 2590"/>
                <a:gd name="T2" fmla="*/ 0 w 2812"/>
                <a:gd name="T3" fmla="*/ 0 h 2590"/>
                <a:gd name="T4" fmla="*/ 2812 w 2812"/>
                <a:gd name="T5" fmla="*/ 2590 h 2590"/>
                <a:gd name="T6" fmla="*/ 2812 w 2812"/>
                <a:gd name="T7" fmla="*/ 2568 h 2590"/>
                <a:gd name="T8" fmla="*/ 24 w 2812"/>
                <a:gd name="T9" fmla="*/ 0 h 2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2" h="2590">
                  <a:moveTo>
                    <a:pt x="24" y="0"/>
                  </a:moveTo>
                  <a:lnTo>
                    <a:pt x="0" y="0"/>
                  </a:lnTo>
                  <a:lnTo>
                    <a:pt x="2812" y="2590"/>
                  </a:lnTo>
                  <a:lnTo>
                    <a:pt x="2812" y="2568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1"/>
            <p:cNvSpPr/>
            <p:nvPr/>
          </p:nvSpPr>
          <p:spPr bwMode="auto">
            <a:xfrm>
              <a:off x="2628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2"/>
            <p:cNvSpPr/>
            <p:nvPr/>
          </p:nvSpPr>
          <p:spPr bwMode="auto">
            <a:xfrm>
              <a:off x="3241" y="-2"/>
              <a:ext cx="4443" cy="4094"/>
            </a:xfrm>
            <a:custGeom>
              <a:avLst/>
              <a:gdLst>
                <a:gd name="T0" fmla="*/ 22 w 4443"/>
                <a:gd name="T1" fmla="*/ 0 h 4094"/>
                <a:gd name="T2" fmla="*/ 0 w 4443"/>
                <a:gd name="T3" fmla="*/ 0 h 4094"/>
                <a:gd name="T4" fmla="*/ 4443 w 4443"/>
                <a:gd name="T5" fmla="*/ 4094 h 4094"/>
                <a:gd name="T6" fmla="*/ 4443 w 4443"/>
                <a:gd name="T7" fmla="*/ 4072 h 4094"/>
                <a:gd name="T8" fmla="*/ 22 w 4443"/>
                <a:gd name="T9" fmla="*/ 0 h 4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3" h="4094">
                  <a:moveTo>
                    <a:pt x="22" y="0"/>
                  </a:moveTo>
                  <a:lnTo>
                    <a:pt x="0" y="0"/>
                  </a:lnTo>
                  <a:lnTo>
                    <a:pt x="4443" y="4094"/>
                  </a:lnTo>
                  <a:lnTo>
                    <a:pt x="4443" y="407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3"/>
            <p:cNvSpPr/>
            <p:nvPr/>
          </p:nvSpPr>
          <p:spPr bwMode="auto">
            <a:xfrm>
              <a:off x="-2" y="2441"/>
              <a:ext cx="2038" cy="1879"/>
            </a:xfrm>
            <a:custGeom>
              <a:avLst/>
              <a:gdLst>
                <a:gd name="T0" fmla="*/ 0 w 2038"/>
                <a:gd name="T1" fmla="*/ 0 h 1879"/>
                <a:gd name="T2" fmla="*/ 0 w 2038"/>
                <a:gd name="T3" fmla="*/ 22 h 1879"/>
                <a:gd name="T4" fmla="*/ 2016 w 2038"/>
                <a:gd name="T5" fmla="*/ 1879 h 1879"/>
                <a:gd name="T6" fmla="*/ 2038 w 2038"/>
                <a:gd name="T7" fmla="*/ 1879 h 1879"/>
                <a:gd name="T8" fmla="*/ 0 w 2038"/>
                <a:gd name="T9" fmla="*/ 0 h 1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879">
                  <a:moveTo>
                    <a:pt x="0" y="0"/>
                  </a:moveTo>
                  <a:lnTo>
                    <a:pt x="0" y="22"/>
                  </a:lnTo>
                  <a:lnTo>
                    <a:pt x="2016" y="1879"/>
                  </a:lnTo>
                  <a:lnTo>
                    <a:pt x="2038" y="18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4"/>
            <p:cNvSpPr/>
            <p:nvPr/>
          </p:nvSpPr>
          <p:spPr bwMode="auto">
            <a:xfrm>
              <a:off x="1403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5"/>
            <p:cNvSpPr/>
            <p:nvPr/>
          </p:nvSpPr>
          <p:spPr bwMode="auto">
            <a:xfrm>
              <a:off x="3036" y="-2"/>
              <a:ext cx="4648" cy="4280"/>
            </a:xfrm>
            <a:custGeom>
              <a:avLst/>
              <a:gdLst>
                <a:gd name="T0" fmla="*/ 22 w 4648"/>
                <a:gd name="T1" fmla="*/ 0 h 4280"/>
                <a:gd name="T2" fmla="*/ 0 w 4648"/>
                <a:gd name="T3" fmla="*/ 0 h 4280"/>
                <a:gd name="T4" fmla="*/ 4648 w 4648"/>
                <a:gd name="T5" fmla="*/ 4280 h 4280"/>
                <a:gd name="T6" fmla="*/ 4648 w 4648"/>
                <a:gd name="T7" fmla="*/ 4260 h 4280"/>
                <a:gd name="T8" fmla="*/ 22 w 4648"/>
                <a:gd name="T9" fmla="*/ 0 h 4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8" h="4280">
                  <a:moveTo>
                    <a:pt x="22" y="0"/>
                  </a:moveTo>
                  <a:lnTo>
                    <a:pt x="0" y="0"/>
                  </a:lnTo>
                  <a:lnTo>
                    <a:pt x="4648" y="4280"/>
                  </a:lnTo>
                  <a:lnTo>
                    <a:pt x="4648" y="426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6"/>
            <p:cNvSpPr/>
            <p:nvPr/>
          </p:nvSpPr>
          <p:spPr bwMode="auto">
            <a:xfrm>
              <a:off x="-2" y="563"/>
              <a:ext cx="4079" cy="3757"/>
            </a:xfrm>
            <a:custGeom>
              <a:avLst/>
              <a:gdLst>
                <a:gd name="T0" fmla="*/ 0 w 4079"/>
                <a:gd name="T1" fmla="*/ 0 h 3757"/>
                <a:gd name="T2" fmla="*/ 0 w 4079"/>
                <a:gd name="T3" fmla="*/ 20 h 3757"/>
                <a:gd name="T4" fmla="*/ 4057 w 4079"/>
                <a:gd name="T5" fmla="*/ 3757 h 3757"/>
                <a:gd name="T6" fmla="*/ 4079 w 4079"/>
                <a:gd name="T7" fmla="*/ 3757 h 3757"/>
                <a:gd name="T8" fmla="*/ 0 w 4079"/>
                <a:gd name="T9" fmla="*/ 0 h 3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9" h="3757">
                  <a:moveTo>
                    <a:pt x="0" y="0"/>
                  </a:moveTo>
                  <a:lnTo>
                    <a:pt x="0" y="20"/>
                  </a:lnTo>
                  <a:lnTo>
                    <a:pt x="4057" y="3757"/>
                  </a:lnTo>
                  <a:lnTo>
                    <a:pt x="4079" y="3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7"/>
            <p:cNvSpPr/>
            <p:nvPr/>
          </p:nvSpPr>
          <p:spPr bwMode="auto">
            <a:xfrm>
              <a:off x="995" y="-2"/>
              <a:ext cx="4715" cy="4322"/>
            </a:xfrm>
            <a:custGeom>
              <a:avLst/>
              <a:gdLst>
                <a:gd name="T0" fmla="*/ 22 w 4715"/>
                <a:gd name="T1" fmla="*/ 0 h 4322"/>
                <a:gd name="T2" fmla="*/ 0 w 4715"/>
                <a:gd name="T3" fmla="*/ 0 h 4322"/>
                <a:gd name="T4" fmla="*/ 4693 w 4715"/>
                <a:gd name="T5" fmla="*/ 4322 h 4322"/>
                <a:gd name="T6" fmla="*/ 4715 w 4715"/>
                <a:gd name="T7" fmla="*/ 4322 h 4322"/>
                <a:gd name="T8" fmla="*/ 22 w 4715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5" h="4322">
                  <a:moveTo>
                    <a:pt x="22" y="0"/>
                  </a:moveTo>
                  <a:lnTo>
                    <a:pt x="0" y="0"/>
                  </a:lnTo>
                  <a:lnTo>
                    <a:pt x="4693" y="4322"/>
                  </a:lnTo>
                  <a:lnTo>
                    <a:pt x="4715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8"/>
            <p:cNvSpPr/>
            <p:nvPr/>
          </p:nvSpPr>
          <p:spPr bwMode="auto">
            <a:xfrm>
              <a:off x="-2" y="186"/>
              <a:ext cx="4488" cy="4134"/>
            </a:xfrm>
            <a:custGeom>
              <a:avLst/>
              <a:gdLst>
                <a:gd name="T0" fmla="*/ 0 w 4488"/>
                <a:gd name="T1" fmla="*/ 0 h 4134"/>
                <a:gd name="T2" fmla="*/ 0 w 4488"/>
                <a:gd name="T3" fmla="*/ 22 h 4134"/>
                <a:gd name="T4" fmla="*/ 4466 w 4488"/>
                <a:gd name="T5" fmla="*/ 4134 h 4134"/>
                <a:gd name="T6" fmla="*/ 4488 w 4488"/>
                <a:gd name="T7" fmla="*/ 4134 h 4134"/>
                <a:gd name="T8" fmla="*/ 0 w 4488"/>
                <a:gd name="T9" fmla="*/ 0 h 4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8" h="4134">
                  <a:moveTo>
                    <a:pt x="0" y="0"/>
                  </a:moveTo>
                  <a:lnTo>
                    <a:pt x="0" y="22"/>
                  </a:lnTo>
                  <a:lnTo>
                    <a:pt x="4466" y="4134"/>
                  </a:lnTo>
                  <a:lnTo>
                    <a:pt x="4488" y="4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9"/>
            <p:cNvSpPr/>
            <p:nvPr/>
          </p:nvSpPr>
          <p:spPr bwMode="auto">
            <a:xfrm>
              <a:off x="-2" y="1879"/>
              <a:ext cx="2650" cy="2441"/>
            </a:xfrm>
            <a:custGeom>
              <a:avLst/>
              <a:gdLst>
                <a:gd name="T0" fmla="*/ 0 w 2650"/>
                <a:gd name="T1" fmla="*/ 0 h 2441"/>
                <a:gd name="T2" fmla="*/ 0 w 2650"/>
                <a:gd name="T3" fmla="*/ 20 h 2441"/>
                <a:gd name="T4" fmla="*/ 2628 w 2650"/>
                <a:gd name="T5" fmla="*/ 2441 h 2441"/>
                <a:gd name="T6" fmla="*/ 2650 w 2650"/>
                <a:gd name="T7" fmla="*/ 2441 h 2441"/>
                <a:gd name="T8" fmla="*/ 0 w 2650"/>
                <a:gd name="T9" fmla="*/ 0 h 2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50" h="2441">
                  <a:moveTo>
                    <a:pt x="0" y="0"/>
                  </a:moveTo>
                  <a:lnTo>
                    <a:pt x="0" y="20"/>
                  </a:lnTo>
                  <a:lnTo>
                    <a:pt x="2628" y="2441"/>
                  </a:lnTo>
                  <a:lnTo>
                    <a:pt x="2650" y="2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0"/>
            <p:cNvSpPr/>
            <p:nvPr/>
          </p:nvSpPr>
          <p:spPr bwMode="auto">
            <a:xfrm>
              <a:off x="-2" y="1690"/>
              <a:ext cx="2854" cy="2630"/>
            </a:xfrm>
            <a:custGeom>
              <a:avLst/>
              <a:gdLst>
                <a:gd name="T0" fmla="*/ 0 w 2854"/>
                <a:gd name="T1" fmla="*/ 0 h 2630"/>
                <a:gd name="T2" fmla="*/ 0 w 2854"/>
                <a:gd name="T3" fmla="*/ 20 h 2630"/>
                <a:gd name="T4" fmla="*/ 2832 w 2854"/>
                <a:gd name="T5" fmla="*/ 2630 h 2630"/>
                <a:gd name="T6" fmla="*/ 2854 w 2854"/>
                <a:gd name="T7" fmla="*/ 2630 h 2630"/>
                <a:gd name="T8" fmla="*/ 0 w 2854"/>
                <a:gd name="T9" fmla="*/ 0 h 2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4" h="2630">
                  <a:moveTo>
                    <a:pt x="0" y="0"/>
                  </a:moveTo>
                  <a:lnTo>
                    <a:pt x="0" y="20"/>
                  </a:lnTo>
                  <a:lnTo>
                    <a:pt x="2832" y="2630"/>
                  </a:lnTo>
                  <a:lnTo>
                    <a:pt x="2854" y="2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1"/>
            <p:cNvSpPr/>
            <p:nvPr/>
          </p:nvSpPr>
          <p:spPr bwMode="auto">
            <a:xfrm>
              <a:off x="4057" y="-2"/>
              <a:ext cx="3627" cy="3341"/>
            </a:xfrm>
            <a:custGeom>
              <a:avLst/>
              <a:gdLst>
                <a:gd name="T0" fmla="*/ 22 w 3627"/>
                <a:gd name="T1" fmla="*/ 0 h 3341"/>
                <a:gd name="T2" fmla="*/ 0 w 3627"/>
                <a:gd name="T3" fmla="*/ 0 h 3341"/>
                <a:gd name="T4" fmla="*/ 3627 w 3627"/>
                <a:gd name="T5" fmla="*/ 3341 h 3341"/>
                <a:gd name="T6" fmla="*/ 3627 w 3627"/>
                <a:gd name="T7" fmla="*/ 3321 h 3341"/>
                <a:gd name="T8" fmla="*/ 22 w 3627"/>
                <a:gd name="T9" fmla="*/ 0 h 3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7" h="3341">
                  <a:moveTo>
                    <a:pt x="22" y="0"/>
                  </a:moveTo>
                  <a:lnTo>
                    <a:pt x="0" y="0"/>
                  </a:lnTo>
                  <a:lnTo>
                    <a:pt x="3627" y="3341"/>
                  </a:lnTo>
                  <a:lnTo>
                    <a:pt x="3627" y="332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2"/>
            <p:cNvSpPr/>
            <p:nvPr/>
          </p:nvSpPr>
          <p:spPr bwMode="auto">
            <a:xfrm>
              <a:off x="4668" y="-2"/>
              <a:ext cx="3016" cy="2778"/>
            </a:xfrm>
            <a:custGeom>
              <a:avLst/>
              <a:gdLst>
                <a:gd name="T0" fmla="*/ 24 w 3016"/>
                <a:gd name="T1" fmla="*/ 0 h 2778"/>
                <a:gd name="T2" fmla="*/ 0 w 3016"/>
                <a:gd name="T3" fmla="*/ 0 h 2778"/>
                <a:gd name="T4" fmla="*/ 3016 w 3016"/>
                <a:gd name="T5" fmla="*/ 2778 h 2778"/>
                <a:gd name="T6" fmla="*/ 3016 w 3016"/>
                <a:gd name="T7" fmla="*/ 2756 h 2778"/>
                <a:gd name="T8" fmla="*/ 24 w 3016"/>
                <a:gd name="T9" fmla="*/ 0 h 2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6" h="2778">
                  <a:moveTo>
                    <a:pt x="24" y="0"/>
                  </a:moveTo>
                  <a:lnTo>
                    <a:pt x="0" y="0"/>
                  </a:lnTo>
                  <a:lnTo>
                    <a:pt x="3016" y="2778"/>
                  </a:lnTo>
                  <a:lnTo>
                    <a:pt x="3016" y="2756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3"/>
            <p:cNvSpPr/>
            <p:nvPr/>
          </p:nvSpPr>
          <p:spPr bwMode="auto">
            <a:xfrm>
              <a:off x="2016" y="-2"/>
              <a:ext cx="4715" cy="4322"/>
            </a:xfrm>
            <a:custGeom>
              <a:avLst/>
              <a:gdLst>
                <a:gd name="T0" fmla="*/ 22 w 4715"/>
                <a:gd name="T1" fmla="*/ 0 h 4322"/>
                <a:gd name="T2" fmla="*/ 0 w 4715"/>
                <a:gd name="T3" fmla="*/ 0 h 4322"/>
                <a:gd name="T4" fmla="*/ 4691 w 4715"/>
                <a:gd name="T5" fmla="*/ 4322 h 4322"/>
                <a:gd name="T6" fmla="*/ 4715 w 4715"/>
                <a:gd name="T7" fmla="*/ 4322 h 4322"/>
                <a:gd name="T8" fmla="*/ 22 w 4715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5" h="4322">
                  <a:moveTo>
                    <a:pt x="22" y="0"/>
                  </a:moveTo>
                  <a:lnTo>
                    <a:pt x="0" y="0"/>
                  </a:lnTo>
                  <a:lnTo>
                    <a:pt x="4691" y="4322"/>
                  </a:lnTo>
                  <a:lnTo>
                    <a:pt x="4715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"/>
            <p:cNvSpPr/>
            <p:nvPr/>
          </p:nvSpPr>
          <p:spPr bwMode="auto">
            <a:xfrm>
              <a:off x="2832" y="-2"/>
              <a:ext cx="4716" cy="4322"/>
            </a:xfrm>
            <a:custGeom>
              <a:avLst/>
              <a:gdLst>
                <a:gd name="T0" fmla="*/ 22 w 4716"/>
                <a:gd name="T1" fmla="*/ 0 h 4322"/>
                <a:gd name="T2" fmla="*/ 0 w 4716"/>
                <a:gd name="T3" fmla="*/ 0 h 4322"/>
                <a:gd name="T4" fmla="*/ 4692 w 4716"/>
                <a:gd name="T5" fmla="*/ 4322 h 4322"/>
                <a:gd name="T6" fmla="*/ 4716 w 4716"/>
                <a:gd name="T7" fmla="*/ 4322 h 4322"/>
                <a:gd name="T8" fmla="*/ 22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2" y="0"/>
                  </a:moveTo>
                  <a:lnTo>
                    <a:pt x="0" y="0"/>
                  </a:lnTo>
                  <a:lnTo>
                    <a:pt x="4692" y="4322"/>
                  </a:lnTo>
                  <a:lnTo>
                    <a:pt x="4716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5"/>
            <p:cNvSpPr/>
            <p:nvPr/>
          </p:nvSpPr>
          <p:spPr bwMode="auto">
            <a:xfrm>
              <a:off x="586" y="-2"/>
              <a:ext cx="4716" cy="4322"/>
            </a:xfrm>
            <a:custGeom>
              <a:avLst/>
              <a:gdLst>
                <a:gd name="T0" fmla="*/ 25 w 4716"/>
                <a:gd name="T1" fmla="*/ 0 h 4322"/>
                <a:gd name="T2" fmla="*/ 0 w 4716"/>
                <a:gd name="T3" fmla="*/ 0 h 4322"/>
                <a:gd name="T4" fmla="*/ 4694 w 4716"/>
                <a:gd name="T5" fmla="*/ 4322 h 4322"/>
                <a:gd name="T6" fmla="*/ 4716 w 4716"/>
                <a:gd name="T7" fmla="*/ 4322 h 4322"/>
                <a:gd name="T8" fmla="*/ 25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5" y="0"/>
                  </a:moveTo>
                  <a:lnTo>
                    <a:pt x="0" y="0"/>
                  </a:lnTo>
                  <a:lnTo>
                    <a:pt x="4694" y="4322"/>
                  </a:lnTo>
                  <a:lnTo>
                    <a:pt x="4716" y="4322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6"/>
            <p:cNvSpPr/>
            <p:nvPr/>
          </p:nvSpPr>
          <p:spPr bwMode="auto">
            <a:xfrm>
              <a:off x="2220" y="-2"/>
              <a:ext cx="4715" cy="4322"/>
            </a:xfrm>
            <a:custGeom>
              <a:avLst/>
              <a:gdLst>
                <a:gd name="T0" fmla="*/ 22 w 4715"/>
                <a:gd name="T1" fmla="*/ 0 h 4322"/>
                <a:gd name="T2" fmla="*/ 0 w 4715"/>
                <a:gd name="T3" fmla="*/ 0 h 4322"/>
                <a:gd name="T4" fmla="*/ 4691 w 4715"/>
                <a:gd name="T5" fmla="*/ 4322 h 4322"/>
                <a:gd name="T6" fmla="*/ 4715 w 4715"/>
                <a:gd name="T7" fmla="*/ 4322 h 4322"/>
                <a:gd name="T8" fmla="*/ 22 w 4715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5" h="4322">
                  <a:moveTo>
                    <a:pt x="22" y="0"/>
                  </a:moveTo>
                  <a:lnTo>
                    <a:pt x="0" y="0"/>
                  </a:lnTo>
                  <a:lnTo>
                    <a:pt x="4691" y="4322"/>
                  </a:lnTo>
                  <a:lnTo>
                    <a:pt x="4715" y="432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7"/>
            <p:cNvSpPr/>
            <p:nvPr/>
          </p:nvSpPr>
          <p:spPr bwMode="auto">
            <a:xfrm>
              <a:off x="-2" y="937"/>
              <a:ext cx="3671" cy="3383"/>
            </a:xfrm>
            <a:custGeom>
              <a:avLst/>
              <a:gdLst>
                <a:gd name="T0" fmla="*/ 0 w 3671"/>
                <a:gd name="T1" fmla="*/ 0 h 3383"/>
                <a:gd name="T2" fmla="*/ 0 w 3671"/>
                <a:gd name="T3" fmla="*/ 22 h 3383"/>
                <a:gd name="T4" fmla="*/ 3649 w 3671"/>
                <a:gd name="T5" fmla="*/ 3383 h 3383"/>
                <a:gd name="T6" fmla="*/ 3671 w 3671"/>
                <a:gd name="T7" fmla="*/ 3383 h 3383"/>
                <a:gd name="T8" fmla="*/ 0 w 3671"/>
                <a:gd name="T9" fmla="*/ 0 h 3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71" h="3383">
                  <a:moveTo>
                    <a:pt x="0" y="0"/>
                  </a:moveTo>
                  <a:lnTo>
                    <a:pt x="0" y="22"/>
                  </a:lnTo>
                  <a:lnTo>
                    <a:pt x="3649" y="3383"/>
                  </a:lnTo>
                  <a:lnTo>
                    <a:pt x="3671" y="33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8"/>
            <p:cNvSpPr/>
            <p:nvPr/>
          </p:nvSpPr>
          <p:spPr bwMode="auto">
            <a:xfrm>
              <a:off x="382" y="-2"/>
              <a:ext cx="4716" cy="4322"/>
            </a:xfrm>
            <a:custGeom>
              <a:avLst/>
              <a:gdLst>
                <a:gd name="T0" fmla="*/ 24 w 4716"/>
                <a:gd name="T1" fmla="*/ 0 h 4322"/>
                <a:gd name="T2" fmla="*/ 0 w 4716"/>
                <a:gd name="T3" fmla="*/ 0 h 4322"/>
                <a:gd name="T4" fmla="*/ 4694 w 4716"/>
                <a:gd name="T5" fmla="*/ 4322 h 4322"/>
                <a:gd name="T6" fmla="*/ 4716 w 4716"/>
                <a:gd name="T7" fmla="*/ 4322 h 4322"/>
                <a:gd name="T8" fmla="*/ 24 w 4716"/>
                <a:gd name="T9" fmla="*/ 0 h 4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6" h="4322">
                  <a:moveTo>
                    <a:pt x="24" y="0"/>
                  </a:moveTo>
                  <a:lnTo>
                    <a:pt x="0" y="0"/>
                  </a:lnTo>
                  <a:lnTo>
                    <a:pt x="4694" y="4322"/>
                  </a:lnTo>
                  <a:lnTo>
                    <a:pt x="4716" y="432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9"/>
            <p:cNvSpPr/>
            <p:nvPr/>
          </p:nvSpPr>
          <p:spPr bwMode="auto">
            <a:xfrm>
              <a:off x="7322" y="-2"/>
              <a:ext cx="362" cy="332"/>
            </a:xfrm>
            <a:custGeom>
              <a:avLst/>
              <a:gdLst>
                <a:gd name="T0" fmla="*/ 22 w 362"/>
                <a:gd name="T1" fmla="*/ 0 h 332"/>
                <a:gd name="T2" fmla="*/ 0 w 362"/>
                <a:gd name="T3" fmla="*/ 0 h 332"/>
                <a:gd name="T4" fmla="*/ 362 w 362"/>
                <a:gd name="T5" fmla="*/ 332 h 332"/>
                <a:gd name="T6" fmla="*/ 362 w 362"/>
                <a:gd name="T7" fmla="*/ 312 h 332"/>
                <a:gd name="T8" fmla="*/ 22 w 362"/>
                <a:gd name="T9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332">
                  <a:moveTo>
                    <a:pt x="22" y="0"/>
                  </a:moveTo>
                  <a:lnTo>
                    <a:pt x="0" y="0"/>
                  </a:lnTo>
                  <a:lnTo>
                    <a:pt x="362" y="332"/>
                  </a:lnTo>
                  <a:lnTo>
                    <a:pt x="362" y="3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0"/>
            <p:cNvSpPr/>
            <p:nvPr/>
          </p:nvSpPr>
          <p:spPr bwMode="auto">
            <a:xfrm>
              <a:off x="5484" y="-2"/>
              <a:ext cx="2200" cy="2025"/>
            </a:xfrm>
            <a:custGeom>
              <a:avLst/>
              <a:gdLst>
                <a:gd name="T0" fmla="*/ 24 w 2200"/>
                <a:gd name="T1" fmla="*/ 0 h 2025"/>
                <a:gd name="T2" fmla="*/ 0 w 2200"/>
                <a:gd name="T3" fmla="*/ 0 h 2025"/>
                <a:gd name="T4" fmla="*/ 2200 w 2200"/>
                <a:gd name="T5" fmla="*/ 2025 h 2025"/>
                <a:gd name="T6" fmla="*/ 2200 w 2200"/>
                <a:gd name="T7" fmla="*/ 2005 h 2025"/>
                <a:gd name="T8" fmla="*/ 24 w 2200"/>
                <a:gd name="T9" fmla="*/ 0 h 2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0" h="2025">
                  <a:moveTo>
                    <a:pt x="24" y="0"/>
                  </a:moveTo>
                  <a:lnTo>
                    <a:pt x="0" y="0"/>
                  </a:lnTo>
                  <a:lnTo>
                    <a:pt x="2200" y="2025"/>
                  </a:lnTo>
                  <a:lnTo>
                    <a:pt x="2200" y="200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1"/>
            <p:cNvSpPr/>
            <p:nvPr/>
          </p:nvSpPr>
          <p:spPr bwMode="auto">
            <a:xfrm>
              <a:off x="5688" y="-2"/>
              <a:ext cx="1996" cy="1837"/>
            </a:xfrm>
            <a:custGeom>
              <a:avLst/>
              <a:gdLst>
                <a:gd name="T0" fmla="*/ 24 w 1996"/>
                <a:gd name="T1" fmla="*/ 0 h 1837"/>
                <a:gd name="T2" fmla="*/ 0 w 1996"/>
                <a:gd name="T3" fmla="*/ 0 h 1837"/>
                <a:gd name="T4" fmla="*/ 1996 w 1996"/>
                <a:gd name="T5" fmla="*/ 1837 h 1837"/>
                <a:gd name="T6" fmla="*/ 1996 w 1996"/>
                <a:gd name="T7" fmla="*/ 1817 h 1837"/>
                <a:gd name="T8" fmla="*/ 24 w 1996"/>
                <a:gd name="T9" fmla="*/ 0 h 1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6" h="1837">
                  <a:moveTo>
                    <a:pt x="24" y="0"/>
                  </a:moveTo>
                  <a:lnTo>
                    <a:pt x="0" y="0"/>
                  </a:lnTo>
                  <a:lnTo>
                    <a:pt x="1996" y="1837"/>
                  </a:lnTo>
                  <a:lnTo>
                    <a:pt x="1996" y="181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2"/>
            <p:cNvSpPr/>
            <p:nvPr/>
          </p:nvSpPr>
          <p:spPr bwMode="auto">
            <a:xfrm>
              <a:off x="6709" y="-2"/>
              <a:ext cx="975" cy="897"/>
            </a:xfrm>
            <a:custGeom>
              <a:avLst/>
              <a:gdLst>
                <a:gd name="T0" fmla="*/ 22 w 975"/>
                <a:gd name="T1" fmla="*/ 0 h 897"/>
                <a:gd name="T2" fmla="*/ 0 w 975"/>
                <a:gd name="T3" fmla="*/ 0 h 897"/>
                <a:gd name="T4" fmla="*/ 975 w 975"/>
                <a:gd name="T5" fmla="*/ 897 h 897"/>
                <a:gd name="T6" fmla="*/ 975 w 975"/>
                <a:gd name="T7" fmla="*/ 877 h 897"/>
                <a:gd name="T8" fmla="*/ 22 w 975"/>
                <a:gd name="T9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5" h="897">
                  <a:moveTo>
                    <a:pt x="22" y="0"/>
                  </a:moveTo>
                  <a:lnTo>
                    <a:pt x="0" y="0"/>
                  </a:lnTo>
                  <a:lnTo>
                    <a:pt x="975" y="897"/>
                  </a:lnTo>
                  <a:lnTo>
                    <a:pt x="975" y="87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3"/>
            <p:cNvSpPr/>
            <p:nvPr/>
          </p:nvSpPr>
          <p:spPr bwMode="auto">
            <a:xfrm>
              <a:off x="5076" y="-2"/>
              <a:ext cx="2608" cy="2401"/>
            </a:xfrm>
            <a:custGeom>
              <a:avLst/>
              <a:gdLst>
                <a:gd name="T0" fmla="*/ 24 w 2608"/>
                <a:gd name="T1" fmla="*/ 0 h 2401"/>
                <a:gd name="T2" fmla="*/ 0 w 2608"/>
                <a:gd name="T3" fmla="*/ 0 h 2401"/>
                <a:gd name="T4" fmla="*/ 2608 w 2608"/>
                <a:gd name="T5" fmla="*/ 2401 h 2401"/>
                <a:gd name="T6" fmla="*/ 2608 w 2608"/>
                <a:gd name="T7" fmla="*/ 2379 h 2401"/>
                <a:gd name="T8" fmla="*/ 24 w 2608"/>
                <a:gd name="T9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8" h="2401">
                  <a:moveTo>
                    <a:pt x="24" y="0"/>
                  </a:moveTo>
                  <a:lnTo>
                    <a:pt x="0" y="0"/>
                  </a:lnTo>
                  <a:lnTo>
                    <a:pt x="2608" y="2401"/>
                  </a:lnTo>
                  <a:lnTo>
                    <a:pt x="2608" y="237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4"/>
            <p:cNvSpPr/>
            <p:nvPr/>
          </p:nvSpPr>
          <p:spPr bwMode="auto">
            <a:xfrm>
              <a:off x="5893" y="-2"/>
              <a:ext cx="1791" cy="1648"/>
            </a:xfrm>
            <a:custGeom>
              <a:avLst/>
              <a:gdLst>
                <a:gd name="T0" fmla="*/ 24 w 1791"/>
                <a:gd name="T1" fmla="*/ 0 h 1648"/>
                <a:gd name="T2" fmla="*/ 0 w 1791"/>
                <a:gd name="T3" fmla="*/ 0 h 1648"/>
                <a:gd name="T4" fmla="*/ 1791 w 1791"/>
                <a:gd name="T5" fmla="*/ 1648 h 1648"/>
                <a:gd name="T6" fmla="*/ 1791 w 1791"/>
                <a:gd name="T7" fmla="*/ 1628 h 1648"/>
                <a:gd name="T8" fmla="*/ 24 w 1791"/>
                <a:gd name="T9" fmla="*/ 0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1" h="1648">
                  <a:moveTo>
                    <a:pt x="24" y="0"/>
                  </a:moveTo>
                  <a:lnTo>
                    <a:pt x="0" y="0"/>
                  </a:lnTo>
                  <a:lnTo>
                    <a:pt x="1791" y="1648"/>
                  </a:lnTo>
                  <a:lnTo>
                    <a:pt x="1791" y="1628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/>
            <p:nvPr/>
          </p:nvSpPr>
          <p:spPr bwMode="auto">
            <a:xfrm>
              <a:off x="3445" y="-2"/>
              <a:ext cx="4239" cy="3905"/>
            </a:xfrm>
            <a:custGeom>
              <a:avLst/>
              <a:gdLst>
                <a:gd name="T0" fmla="*/ 22 w 4239"/>
                <a:gd name="T1" fmla="*/ 0 h 3905"/>
                <a:gd name="T2" fmla="*/ 0 w 4239"/>
                <a:gd name="T3" fmla="*/ 0 h 3905"/>
                <a:gd name="T4" fmla="*/ 4239 w 4239"/>
                <a:gd name="T5" fmla="*/ 3905 h 3905"/>
                <a:gd name="T6" fmla="*/ 4239 w 4239"/>
                <a:gd name="T7" fmla="*/ 3883 h 3905"/>
                <a:gd name="T8" fmla="*/ 22 w 4239"/>
                <a:gd name="T9" fmla="*/ 0 h 3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9" h="3905">
                  <a:moveTo>
                    <a:pt x="22" y="0"/>
                  </a:moveTo>
                  <a:lnTo>
                    <a:pt x="0" y="0"/>
                  </a:lnTo>
                  <a:lnTo>
                    <a:pt x="4239" y="3905"/>
                  </a:lnTo>
                  <a:lnTo>
                    <a:pt x="4239" y="388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6"/>
            <p:cNvSpPr/>
            <p:nvPr/>
          </p:nvSpPr>
          <p:spPr bwMode="auto">
            <a:xfrm>
              <a:off x="3853" y="-2"/>
              <a:ext cx="3831" cy="3529"/>
            </a:xfrm>
            <a:custGeom>
              <a:avLst/>
              <a:gdLst>
                <a:gd name="T0" fmla="*/ 22 w 3831"/>
                <a:gd name="T1" fmla="*/ 0 h 3529"/>
                <a:gd name="T2" fmla="*/ 0 w 3831"/>
                <a:gd name="T3" fmla="*/ 0 h 3529"/>
                <a:gd name="T4" fmla="*/ 3831 w 3831"/>
                <a:gd name="T5" fmla="*/ 3529 h 3529"/>
                <a:gd name="T6" fmla="*/ 3831 w 3831"/>
                <a:gd name="T7" fmla="*/ 3509 h 3529"/>
                <a:gd name="T8" fmla="*/ 22 w 3831"/>
                <a:gd name="T9" fmla="*/ 0 h 3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31" h="3529">
                  <a:moveTo>
                    <a:pt x="22" y="0"/>
                  </a:moveTo>
                  <a:lnTo>
                    <a:pt x="0" y="0"/>
                  </a:lnTo>
                  <a:lnTo>
                    <a:pt x="3831" y="3529"/>
                  </a:lnTo>
                  <a:lnTo>
                    <a:pt x="3831" y="350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/>
            <p:nvPr/>
          </p:nvSpPr>
          <p:spPr bwMode="auto">
            <a:xfrm>
              <a:off x="-2" y="2818"/>
              <a:ext cx="1631" cy="1502"/>
            </a:xfrm>
            <a:custGeom>
              <a:avLst/>
              <a:gdLst>
                <a:gd name="T0" fmla="*/ 0 w 1631"/>
                <a:gd name="T1" fmla="*/ 0 h 1502"/>
                <a:gd name="T2" fmla="*/ 0 w 1631"/>
                <a:gd name="T3" fmla="*/ 22 h 1502"/>
                <a:gd name="T4" fmla="*/ 1607 w 1631"/>
                <a:gd name="T5" fmla="*/ 1502 h 1502"/>
                <a:gd name="T6" fmla="*/ 1631 w 1631"/>
                <a:gd name="T7" fmla="*/ 1502 h 1502"/>
                <a:gd name="T8" fmla="*/ 0 w 1631"/>
                <a:gd name="T9" fmla="*/ 0 h 1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1" h="1502">
                  <a:moveTo>
                    <a:pt x="0" y="0"/>
                  </a:moveTo>
                  <a:lnTo>
                    <a:pt x="0" y="22"/>
                  </a:lnTo>
                  <a:lnTo>
                    <a:pt x="1607" y="1502"/>
                  </a:lnTo>
                  <a:lnTo>
                    <a:pt x="1631" y="1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/>
            <p:nvPr/>
          </p:nvSpPr>
          <p:spPr bwMode="auto">
            <a:xfrm>
              <a:off x="-2" y="4134"/>
              <a:ext cx="202" cy="186"/>
            </a:xfrm>
            <a:custGeom>
              <a:avLst/>
              <a:gdLst>
                <a:gd name="T0" fmla="*/ 178 w 202"/>
                <a:gd name="T1" fmla="*/ 186 h 186"/>
                <a:gd name="T2" fmla="*/ 202 w 202"/>
                <a:gd name="T3" fmla="*/ 186 h 186"/>
                <a:gd name="T4" fmla="*/ 0 w 202"/>
                <a:gd name="T5" fmla="*/ 0 h 186"/>
                <a:gd name="T6" fmla="*/ 0 w 202"/>
                <a:gd name="T7" fmla="*/ 22 h 186"/>
                <a:gd name="T8" fmla="*/ 178 w 202"/>
                <a:gd name="T9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186">
                  <a:moveTo>
                    <a:pt x="178" y="186"/>
                  </a:moveTo>
                  <a:lnTo>
                    <a:pt x="202" y="186"/>
                  </a:lnTo>
                  <a:lnTo>
                    <a:pt x="0" y="0"/>
                  </a:lnTo>
                  <a:lnTo>
                    <a:pt x="0" y="22"/>
                  </a:lnTo>
                  <a:lnTo>
                    <a:pt x="178" y="186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9"/>
            <p:cNvSpPr/>
            <p:nvPr/>
          </p:nvSpPr>
          <p:spPr bwMode="auto">
            <a:xfrm>
              <a:off x="-2" y="3571"/>
              <a:ext cx="815" cy="749"/>
            </a:xfrm>
            <a:custGeom>
              <a:avLst/>
              <a:gdLst>
                <a:gd name="T0" fmla="*/ 0 w 815"/>
                <a:gd name="T1" fmla="*/ 0 h 749"/>
                <a:gd name="T2" fmla="*/ 0 w 815"/>
                <a:gd name="T3" fmla="*/ 20 h 749"/>
                <a:gd name="T4" fmla="*/ 791 w 815"/>
                <a:gd name="T5" fmla="*/ 749 h 749"/>
                <a:gd name="T6" fmla="*/ 815 w 815"/>
                <a:gd name="T7" fmla="*/ 749 h 749"/>
                <a:gd name="T8" fmla="*/ 0 w 815"/>
                <a:gd name="T9" fmla="*/ 0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5" h="749">
                  <a:moveTo>
                    <a:pt x="0" y="0"/>
                  </a:moveTo>
                  <a:lnTo>
                    <a:pt x="0" y="20"/>
                  </a:lnTo>
                  <a:lnTo>
                    <a:pt x="791" y="749"/>
                  </a:lnTo>
                  <a:lnTo>
                    <a:pt x="815" y="7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0"/>
            <p:cNvSpPr/>
            <p:nvPr/>
          </p:nvSpPr>
          <p:spPr bwMode="auto">
            <a:xfrm>
              <a:off x="-2" y="3194"/>
              <a:ext cx="1223" cy="1126"/>
            </a:xfrm>
            <a:custGeom>
              <a:avLst/>
              <a:gdLst>
                <a:gd name="T0" fmla="*/ 0 w 1223"/>
                <a:gd name="T1" fmla="*/ 0 h 1126"/>
                <a:gd name="T2" fmla="*/ 0 w 1223"/>
                <a:gd name="T3" fmla="*/ 20 h 1126"/>
                <a:gd name="T4" fmla="*/ 1199 w 1223"/>
                <a:gd name="T5" fmla="*/ 1126 h 1126"/>
                <a:gd name="T6" fmla="*/ 1223 w 1223"/>
                <a:gd name="T7" fmla="*/ 1126 h 1126"/>
                <a:gd name="T8" fmla="*/ 0 w 1223"/>
                <a:gd name="T9" fmla="*/ 0 h 1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3" h="1126">
                  <a:moveTo>
                    <a:pt x="0" y="0"/>
                  </a:moveTo>
                  <a:lnTo>
                    <a:pt x="0" y="20"/>
                  </a:lnTo>
                  <a:lnTo>
                    <a:pt x="1199" y="1126"/>
                  </a:lnTo>
                  <a:lnTo>
                    <a:pt x="1223" y="1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/>
            <p:nvPr/>
          </p:nvSpPr>
          <p:spPr bwMode="auto">
            <a:xfrm>
              <a:off x="-2" y="3946"/>
              <a:ext cx="406" cy="374"/>
            </a:xfrm>
            <a:custGeom>
              <a:avLst/>
              <a:gdLst>
                <a:gd name="T0" fmla="*/ 0 w 406"/>
                <a:gd name="T1" fmla="*/ 0 h 374"/>
                <a:gd name="T2" fmla="*/ 0 w 406"/>
                <a:gd name="T3" fmla="*/ 22 h 374"/>
                <a:gd name="T4" fmla="*/ 382 w 406"/>
                <a:gd name="T5" fmla="*/ 374 h 374"/>
                <a:gd name="T6" fmla="*/ 406 w 406"/>
                <a:gd name="T7" fmla="*/ 374 h 374"/>
                <a:gd name="T8" fmla="*/ 0 w 40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" h="374">
                  <a:moveTo>
                    <a:pt x="0" y="0"/>
                  </a:moveTo>
                  <a:lnTo>
                    <a:pt x="0" y="22"/>
                  </a:lnTo>
                  <a:lnTo>
                    <a:pt x="382" y="374"/>
                  </a:lnTo>
                  <a:lnTo>
                    <a:pt x="406" y="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/>
            <p:nvPr/>
          </p:nvSpPr>
          <p:spPr bwMode="auto">
            <a:xfrm>
              <a:off x="-2" y="2067"/>
              <a:ext cx="2446" cy="2253"/>
            </a:xfrm>
            <a:custGeom>
              <a:avLst/>
              <a:gdLst>
                <a:gd name="T0" fmla="*/ 0 w 2446"/>
                <a:gd name="T1" fmla="*/ 0 h 2253"/>
                <a:gd name="T2" fmla="*/ 0 w 2446"/>
                <a:gd name="T3" fmla="*/ 20 h 2253"/>
                <a:gd name="T4" fmla="*/ 2424 w 2446"/>
                <a:gd name="T5" fmla="*/ 2253 h 2253"/>
                <a:gd name="T6" fmla="*/ 2446 w 2446"/>
                <a:gd name="T7" fmla="*/ 2253 h 2253"/>
                <a:gd name="T8" fmla="*/ 0 w 2446"/>
                <a:gd name="T9" fmla="*/ 0 h 2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6" h="2253">
                  <a:moveTo>
                    <a:pt x="0" y="0"/>
                  </a:moveTo>
                  <a:lnTo>
                    <a:pt x="0" y="20"/>
                  </a:lnTo>
                  <a:lnTo>
                    <a:pt x="2424" y="2253"/>
                  </a:lnTo>
                  <a:lnTo>
                    <a:pt x="2446" y="2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/>
            <p:nvPr/>
          </p:nvSpPr>
          <p:spPr bwMode="auto">
            <a:xfrm>
              <a:off x="-2" y="3757"/>
              <a:ext cx="611" cy="563"/>
            </a:xfrm>
            <a:custGeom>
              <a:avLst/>
              <a:gdLst>
                <a:gd name="T0" fmla="*/ 0 w 611"/>
                <a:gd name="T1" fmla="*/ 0 h 563"/>
                <a:gd name="T2" fmla="*/ 0 w 611"/>
                <a:gd name="T3" fmla="*/ 22 h 563"/>
                <a:gd name="T4" fmla="*/ 586 w 611"/>
                <a:gd name="T5" fmla="*/ 563 h 563"/>
                <a:gd name="T6" fmla="*/ 611 w 611"/>
                <a:gd name="T7" fmla="*/ 563 h 563"/>
                <a:gd name="T8" fmla="*/ 0 w 611"/>
                <a:gd name="T9" fmla="*/ 0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563">
                  <a:moveTo>
                    <a:pt x="0" y="0"/>
                  </a:moveTo>
                  <a:lnTo>
                    <a:pt x="0" y="22"/>
                  </a:lnTo>
                  <a:lnTo>
                    <a:pt x="586" y="563"/>
                  </a:lnTo>
                  <a:lnTo>
                    <a:pt x="611" y="5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-2" y="3383"/>
              <a:ext cx="1019" cy="937"/>
            </a:xfrm>
            <a:custGeom>
              <a:avLst/>
              <a:gdLst>
                <a:gd name="T0" fmla="*/ 0 w 1019"/>
                <a:gd name="T1" fmla="*/ 0 h 937"/>
                <a:gd name="T2" fmla="*/ 0 w 1019"/>
                <a:gd name="T3" fmla="*/ 20 h 937"/>
                <a:gd name="T4" fmla="*/ 995 w 1019"/>
                <a:gd name="T5" fmla="*/ 937 h 937"/>
                <a:gd name="T6" fmla="*/ 1019 w 1019"/>
                <a:gd name="T7" fmla="*/ 937 h 937"/>
                <a:gd name="T8" fmla="*/ 0 w 1019"/>
                <a:gd name="T9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9" h="937">
                  <a:moveTo>
                    <a:pt x="0" y="0"/>
                  </a:moveTo>
                  <a:lnTo>
                    <a:pt x="0" y="20"/>
                  </a:lnTo>
                  <a:lnTo>
                    <a:pt x="995" y="937"/>
                  </a:lnTo>
                  <a:lnTo>
                    <a:pt x="1019" y="9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0" name="Rectangle 5"/>
          <p:cNvSpPr>
            <a:spLocks noChangeArrowheads="1"/>
          </p:cNvSpPr>
          <p:nvPr userDrawn="1"/>
        </p:nvSpPr>
        <p:spPr bwMode="auto">
          <a:xfrm>
            <a:off x="0" y="1230313"/>
            <a:ext cx="12188825" cy="4403725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" name="Group 12"/>
          <p:cNvGrpSpPr>
            <a:grpSpLocks noChangeAspect="1"/>
          </p:cNvGrpSpPr>
          <p:nvPr userDrawn="1"/>
        </p:nvGrpSpPr>
        <p:grpSpPr bwMode="auto">
          <a:xfrm>
            <a:off x="0" y="1587"/>
            <a:ext cx="12192000" cy="6856413"/>
            <a:chOff x="-1045" y="-609"/>
            <a:chExt cx="7678" cy="4319"/>
          </a:xfrm>
        </p:grpSpPr>
        <p:sp>
          <p:nvSpPr>
            <p:cNvPr id="9" name="Freeform 13"/>
            <p:cNvSpPr/>
            <p:nvPr/>
          </p:nvSpPr>
          <p:spPr bwMode="auto">
            <a:xfrm>
              <a:off x="-1045" y="2399"/>
              <a:ext cx="1425" cy="1311"/>
            </a:xfrm>
            <a:custGeom>
              <a:avLst/>
              <a:gdLst>
                <a:gd name="T0" fmla="*/ 0 w 1425"/>
                <a:gd name="T1" fmla="*/ 0 h 1311"/>
                <a:gd name="T2" fmla="*/ 0 w 1425"/>
                <a:gd name="T3" fmla="*/ 20 h 1311"/>
                <a:gd name="T4" fmla="*/ 1403 w 1425"/>
                <a:gd name="T5" fmla="*/ 1311 h 1311"/>
                <a:gd name="T6" fmla="*/ 1425 w 1425"/>
                <a:gd name="T7" fmla="*/ 1311 h 1311"/>
                <a:gd name="T8" fmla="*/ 0 w 1425"/>
                <a:gd name="T9" fmla="*/ 0 h 1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5" h="1311">
                  <a:moveTo>
                    <a:pt x="0" y="0"/>
                  </a:moveTo>
                  <a:lnTo>
                    <a:pt x="0" y="20"/>
                  </a:lnTo>
                  <a:lnTo>
                    <a:pt x="1403" y="1311"/>
                  </a:lnTo>
                  <a:lnTo>
                    <a:pt x="1425" y="1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4"/>
            <p:cNvSpPr/>
            <p:nvPr/>
          </p:nvSpPr>
          <p:spPr bwMode="auto">
            <a:xfrm>
              <a:off x="-1045" y="2022"/>
              <a:ext cx="1833" cy="1688"/>
            </a:xfrm>
            <a:custGeom>
              <a:avLst/>
              <a:gdLst>
                <a:gd name="T0" fmla="*/ 0 w 1833"/>
                <a:gd name="T1" fmla="*/ 0 h 1688"/>
                <a:gd name="T2" fmla="*/ 0 w 1833"/>
                <a:gd name="T3" fmla="*/ 20 h 1688"/>
                <a:gd name="T4" fmla="*/ 1809 w 1833"/>
                <a:gd name="T5" fmla="*/ 1688 h 1688"/>
                <a:gd name="T6" fmla="*/ 1833 w 1833"/>
                <a:gd name="T7" fmla="*/ 1688 h 1688"/>
                <a:gd name="T8" fmla="*/ 0 w 1833"/>
                <a:gd name="T9" fmla="*/ 0 h 1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3" h="1688">
                  <a:moveTo>
                    <a:pt x="0" y="0"/>
                  </a:moveTo>
                  <a:lnTo>
                    <a:pt x="0" y="20"/>
                  </a:lnTo>
                  <a:lnTo>
                    <a:pt x="1809" y="1688"/>
                  </a:lnTo>
                  <a:lnTo>
                    <a:pt x="1833" y="1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5"/>
            <p:cNvSpPr/>
            <p:nvPr/>
          </p:nvSpPr>
          <p:spPr bwMode="auto">
            <a:xfrm>
              <a:off x="-865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6"/>
            <p:cNvSpPr/>
            <p:nvPr/>
          </p:nvSpPr>
          <p:spPr bwMode="auto">
            <a:xfrm>
              <a:off x="562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7"/>
            <p:cNvSpPr/>
            <p:nvPr/>
          </p:nvSpPr>
          <p:spPr bwMode="auto">
            <a:xfrm>
              <a:off x="-1045" y="707"/>
              <a:ext cx="3260" cy="3003"/>
            </a:xfrm>
            <a:custGeom>
              <a:avLst/>
              <a:gdLst>
                <a:gd name="T0" fmla="*/ 0 w 3260"/>
                <a:gd name="T1" fmla="*/ 0 h 3003"/>
                <a:gd name="T2" fmla="*/ 0 w 3260"/>
                <a:gd name="T3" fmla="*/ 22 h 3003"/>
                <a:gd name="T4" fmla="*/ 3236 w 3260"/>
                <a:gd name="T5" fmla="*/ 3003 h 3003"/>
                <a:gd name="T6" fmla="*/ 3260 w 3260"/>
                <a:gd name="T7" fmla="*/ 3003 h 3003"/>
                <a:gd name="T8" fmla="*/ 0 w 3260"/>
                <a:gd name="T9" fmla="*/ 0 h 3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0" h="3003">
                  <a:moveTo>
                    <a:pt x="0" y="0"/>
                  </a:moveTo>
                  <a:lnTo>
                    <a:pt x="0" y="22"/>
                  </a:lnTo>
                  <a:lnTo>
                    <a:pt x="3236" y="3003"/>
                  </a:lnTo>
                  <a:lnTo>
                    <a:pt x="3260" y="30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8"/>
            <p:cNvSpPr/>
            <p:nvPr/>
          </p:nvSpPr>
          <p:spPr bwMode="auto">
            <a:xfrm>
              <a:off x="-1045" y="-607"/>
              <a:ext cx="4686" cy="4317"/>
            </a:xfrm>
            <a:custGeom>
              <a:avLst/>
              <a:gdLst>
                <a:gd name="T0" fmla="*/ 0 w 4686"/>
                <a:gd name="T1" fmla="*/ 0 h 4317"/>
                <a:gd name="T2" fmla="*/ 0 w 4686"/>
                <a:gd name="T3" fmla="*/ 20 h 4317"/>
                <a:gd name="T4" fmla="*/ 4664 w 4686"/>
                <a:gd name="T5" fmla="*/ 4317 h 4317"/>
                <a:gd name="T6" fmla="*/ 4686 w 4686"/>
                <a:gd name="T7" fmla="*/ 4317 h 4317"/>
                <a:gd name="T8" fmla="*/ 0 w 4686"/>
                <a:gd name="T9" fmla="*/ 0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6" h="4317">
                  <a:moveTo>
                    <a:pt x="0" y="0"/>
                  </a:moveTo>
                  <a:lnTo>
                    <a:pt x="0" y="20"/>
                  </a:lnTo>
                  <a:lnTo>
                    <a:pt x="4664" y="4317"/>
                  </a:lnTo>
                  <a:lnTo>
                    <a:pt x="4686" y="43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9"/>
            <p:cNvSpPr/>
            <p:nvPr/>
          </p:nvSpPr>
          <p:spPr bwMode="auto">
            <a:xfrm>
              <a:off x="-1045" y="895"/>
              <a:ext cx="3056" cy="2815"/>
            </a:xfrm>
            <a:custGeom>
              <a:avLst/>
              <a:gdLst>
                <a:gd name="T0" fmla="*/ 0 w 3056"/>
                <a:gd name="T1" fmla="*/ 0 h 2815"/>
                <a:gd name="T2" fmla="*/ 0 w 3056"/>
                <a:gd name="T3" fmla="*/ 22 h 2815"/>
                <a:gd name="T4" fmla="*/ 3034 w 3056"/>
                <a:gd name="T5" fmla="*/ 2815 h 2815"/>
                <a:gd name="T6" fmla="*/ 3056 w 3056"/>
                <a:gd name="T7" fmla="*/ 2815 h 2815"/>
                <a:gd name="T8" fmla="*/ 0 w 3056"/>
                <a:gd name="T9" fmla="*/ 0 h 2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6" h="2815">
                  <a:moveTo>
                    <a:pt x="0" y="0"/>
                  </a:moveTo>
                  <a:lnTo>
                    <a:pt x="0" y="22"/>
                  </a:lnTo>
                  <a:lnTo>
                    <a:pt x="3034" y="2815"/>
                  </a:lnTo>
                  <a:lnTo>
                    <a:pt x="3056" y="2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0"/>
            <p:cNvSpPr/>
            <p:nvPr/>
          </p:nvSpPr>
          <p:spPr bwMode="auto">
            <a:xfrm>
              <a:off x="-1045" y="520"/>
              <a:ext cx="3464" cy="3190"/>
            </a:xfrm>
            <a:custGeom>
              <a:avLst/>
              <a:gdLst>
                <a:gd name="T0" fmla="*/ 0 w 3464"/>
                <a:gd name="T1" fmla="*/ 0 h 3190"/>
                <a:gd name="T2" fmla="*/ 0 w 3464"/>
                <a:gd name="T3" fmla="*/ 20 h 3190"/>
                <a:gd name="T4" fmla="*/ 3440 w 3464"/>
                <a:gd name="T5" fmla="*/ 3190 h 3190"/>
                <a:gd name="T6" fmla="*/ 3464 w 3464"/>
                <a:gd name="T7" fmla="*/ 3190 h 3190"/>
                <a:gd name="T8" fmla="*/ 0 w 3464"/>
                <a:gd name="T9" fmla="*/ 0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4" h="3190">
                  <a:moveTo>
                    <a:pt x="0" y="0"/>
                  </a:moveTo>
                  <a:lnTo>
                    <a:pt x="0" y="20"/>
                  </a:lnTo>
                  <a:lnTo>
                    <a:pt x="3440" y="3190"/>
                  </a:lnTo>
                  <a:lnTo>
                    <a:pt x="3464" y="3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1"/>
            <p:cNvSpPr/>
            <p:nvPr/>
          </p:nvSpPr>
          <p:spPr bwMode="auto">
            <a:xfrm>
              <a:off x="-1045" y="1646"/>
              <a:ext cx="2239" cy="2064"/>
            </a:xfrm>
            <a:custGeom>
              <a:avLst/>
              <a:gdLst>
                <a:gd name="T0" fmla="*/ 0 w 2239"/>
                <a:gd name="T1" fmla="*/ 0 h 2064"/>
                <a:gd name="T2" fmla="*/ 0 w 2239"/>
                <a:gd name="T3" fmla="*/ 22 h 2064"/>
                <a:gd name="T4" fmla="*/ 2217 w 2239"/>
                <a:gd name="T5" fmla="*/ 2064 h 2064"/>
                <a:gd name="T6" fmla="*/ 2239 w 2239"/>
                <a:gd name="T7" fmla="*/ 2064 h 2064"/>
                <a:gd name="T8" fmla="*/ 0 w 2239"/>
                <a:gd name="T9" fmla="*/ 0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9" h="2064">
                  <a:moveTo>
                    <a:pt x="0" y="0"/>
                  </a:moveTo>
                  <a:lnTo>
                    <a:pt x="0" y="22"/>
                  </a:lnTo>
                  <a:lnTo>
                    <a:pt x="2217" y="2064"/>
                  </a:lnTo>
                  <a:lnTo>
                    <a:pt x="2239" y="2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2"/>
            <p:cNvSpPr/>
            <p:nvPr/>
          </p:nvSpPr>
          <p:spPr bwMode="auto">
            <a:xfrm>
              <a:off x="1378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23"/>
            <p:cNvSpPr/>
            <p:nvPr/>
          </p:nvSpPr>
          <p:spPr bwMode="auto">
            <a:xfrm>
              <a:off x="2601" y="-609"/>
              <a:ext cx="4032" cy="3714"/>
            </a:xfrm>
            <a:custGeom>
              <a:avLst/>
              <a:gdLst>
                <a:gd name="T0" fmla="*/ 22 w 4032"/>
                <a:gd name="T1" fmla="*/ 0 h 3714"/>
                <a:gd name="T2" fmla="*/ 0 w 4032"/>
                <a:gd name="T3" fmla="*/ 0 h 3714"/>
                <a:gd name="T4" fmla="*/ 4032 w 4032"/>
                <a:gd name="T5" fmla="*/ 3714 h 3714"/>
                <a:gd name="T6" fmla="*/ 4032 w 4032"/>
                <a:gd name="T7" fmla="*/ 3694 h 3714"/>
                <a:gd name="T8" fmla="*/ 22 w 4032"/>
                <a:gd name="T9" fmla="*/ 0 h 3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2" h="3714">
                  <a:moveTo>
                    <a:pt x="22" y="0"/>
                  </a:moveTo>
                  <a:lnTo>
                    <a:pt x="0" y="0"/>
                  </a:lnTo>
                  <a:lnTo>
                    <a:pt x="4032" y="3714"/>
                  </a:lnTo>
                  <a:lnTo>
                    <a:pt x="4032" y="369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4"/>
            <p:cNvSpPr/>
            <p:nvPr/>
          </p:nvSpPr>
          <p:spPr bwMode="auto">
            <a:xfrm>
              <a:off x="-253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5"/>
            <p:cNvSpPr/>
            <p:nvPr/>
          </p:nvSpPr>
          <p:spPr bwMode="auto">
            <a:xfrm>
              <a:off x="766" y="-609"/>
              <a:ext cx="4710" cy="4319"/>
            </a:xfrm>
            <a:custGeom>
              <a:avLst/>
              <a:gdLst>
                <a:gd name="T0" fmla="*/ 22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2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2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6"/>
            <p:cNvSpPr/>
            <p:nvPr/>
          </p:nvSpPr>
          <p:spPr bwMode="auto">
            <a:xfrm>
              <a:off x="-1045" y="-232"/>
              <a:ext cx="4278" cy="3942"/>
            </a:xfrm>
            <a:custGeom>
              <a:avLst/>
              <a:gdLst>
                <a:gd name="T0" fmla="*/ 0 w 4278"/>
                <a:gd name="T1" fmla="*/ 0 h 3942"/>
                <a:gd name="T2" fmla="*/ 0 w 4278"/>
                <a:gd name="T3" fmla="*/ 22 h 3942"/>
                <a:gd name="T4" fmla="*/ 4256 w 4278"/>
                <a:gd name="T5" fmla="*/ 3942 h 3942"/>
                <a:gd name="T6" fmla="*/ 4278 w 4278"/>
                <a:gd name="T7" fmla="*/ 3942 h 3942"/>
                <a:gd name="T8" fmla="*/ 0 w 4278"/>
                <a:gd name="T9" fmla="*/ 0 h 3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8" h="3942">
                  <a:moveTo>
                    <a:pt x="0" y="0"/>
                  </a:moveTo>
                  <a:lnTo>
                    <a:pt x="0" y="22"/>
                  </a:lnTo>
                  <a:lnTo>
                    <a:pt x="4256" y="3942"/>
                  </a:lnTo>
                  <a:lnTo>
                    <a:pt x="4278" y="39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7"/>
            <p:cNvSpPr/>
            <p:nvPr/>
          </p:nvSpPr>
          <p:spPr bwMode="auto">
            <a:xfrm>
              <a:off x="154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8"/>
            <p:cNvSpPr/>
            <p:nvPr/>
          </p:nvSpPr>
          <p:spPr bwMode="auto">
            <a:xfrm>
              <a:off x="-1045" y="144"/>
              <a:ext cx="3872" cy="3566"/>
            </a:xfrm>
            <a:custGeom>
              <a:avLst/>
              <a:gdLst>
                <a:gd name="T0" fmla="*/ 0 w 3872"/>
                <a:gd name="T1" fmla="*/ 0 h 3566"/>
                <a:gd name="T2" fmla="*/ 0 w 3872"/>
                <a:gd name="T3" fmla="*/ 20 h 3566"/>
                <a:gd name="T4" fmla="*/ 3848 w 3872"/>
                <a:gd name="T5" fmla="*/ 3566 h 3566"/>
                <a:gd name="T6" fmla="*/ 3872 w 3872"/>
                <a:gd name="T7" fmla="*/ 3566 h 3566"/>
                <a:gd name="T8" fmla="*/ 0 w 3872"/>
                <a:gd name="T9" fmla="*/ 0 h 3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72" h="3566">
                  <a:moveTo>
                    <a:pt x="0" y="0"/>
                  </a:moveTo>
                  <a:lnTo>
                    <a:pt x="0" y="20"/>
                  </a:lnTo>
                  <a:lnTo>
                    <a:pt x="3848" y="3566"/>
                  </a:lnTo>
                  <a:lnTo>
                    <a:pt x="3872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9"/>
            <p:cNvSpPr/>
            <p:nvPr/>
          </p:nvSpPr>
          <p:spPr bwMode="auto">
            <a:xfrm>
              <a:off x="5252" y="-609"/>
              <a:ext cx="1381" cy="1274"/>
            </a:xfrm>
            <a:custGeom>
              <a:avLst/>
              <a:gdLst>
                <a:gd name="T0" fmla="*/ 22 w 1381"/>
                <a:gd name="T1" fmla="*/ 0 h 1274"/>
                <a:gd name="T2" fmla="*/ 0 w 1381"/>
                <a:gd name="T3" fmla="*/ 0 h 1274"/>
                <a:gd name="T4" fmla="*/ 1381 w 1381"/>
                <a:gd name="T5" fmla="*/ 1274 h 1274"/>
                <a:gd name="T6" fmla="*/ 1381 w 1381"/>
                <a:gd name="T7" fmla="*/ 1252 h 1274"/>
                <a:gd name="T8" fmla="*/ 22 w 1381"/>
                <a:gd name="T9" fmla="*/ 0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1" h="1274">
                  <a:moveTo>
                    <a:pt x="22" y="0"/>
                  </a:moveTo>
                  <a:lnTo>
                    <a:pt x="0" y="0"/>
                  </a:lnTo>
                  <a:lnTo>
                    <a:pt x="1381" y="1274"/>
                  </a:lnTo>
                  <a:lnTo>
                    <a:pt x="1381" y="125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30"/>
            <p:cNvSpPr/>
            <p:nvPr/>
          </p:nvSpPr>
          <p:spPr bwMode="auto">
            <a:xfrm>
              <a:off x="5863" y="-609"/>
              <a:ext cx="770" cy="709"/>
            </a:xfrm>
            <a:custGeom>
              <a:avLst/>
              <a:gdLst>
                <a:gd name="T0" fmla="*/ 24 w 770"/>
                <a:gd name="T1" fmla="*/ 0 h 709"/>
                <a:gd name="T2" fmla="*/ 0 w 770"/>
                <a:gd name="T3" fmla="*/ 0 h 709"/>
                <a:gd name="T4" fmla="*/ 770 w 770"/>
                <a:gd name="T5" fmla="*/ 709 h 709"/>
                <a:gd name="T6" fmla="*/ 770 w 770"/>
                <a:gd name="T7" fmla="*/ 689 h 709"/>
                <a:gd name="T8" fmla="*/ 24 w 770"/>
                <a:gd name="T9" fmla="*/ 0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0" h="709">
                  <a:moveTo>
                    <a:pt x="24" y="0"/>
                  </a:moveTo>
                  <a:lnTo>
                    <a:pt x="0" y="0"/>
                  </a:lnTo>
                  <a:lnTo>
                    <a:pt x="770" y="709"/>
                  </a:lnTo>
                  <a:lnTo>
                    <a:pt x="770" y="68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1"/>
            <p:cNvSpPr/>
            <p:nvPr/>
          </p:nvSpPr>
          <p:spPr bwMode="auto">
            <a:xfrm>
              <a:off x="3417" y="-609"/>
              <a:ext cx="3216" cy="2964"/>
            </a:xfrm>
            <a:custGeom>
              <a:avLst/>
              <a:gdLst>
                <a:gd name="T0" fmla="*/ 22 w 3216"/>
                <a:gd name="T1" fmla="*/ 0 h 2964"/>
                <a:gd name="T2" fmla="*/ 0 w 3216"/>
                <a:gd name="T3" fmla="*/ 0 h 2964"/>
                <a:gd name="T4" fmla="*/ 3216 w 3216"/>
                <a:gd name="T5" fmla="*/ 2964 h 2964"/>
                <a:gd name="T6" fmla="*/ 3216 w 3216"/>
                <a:gd name="T7" fmla="*/ 2944 h 2964"/>
                <a:gd name="T8" fmla="*/ 22 w 3216"/>
                <a:gd name="T9" fmla="*/ 0 h 2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16" h="2964">
                  <a:moveTo>
                    <a:pt x="22" y="0"/>
                  </a:moveTo>
                  <a:lnTo>
                    <a:pt x="0" y="0"/>
                  </a:lnTo>
                  <a:lnTo>
                    <a:pt x="3216" y="2964"/>
                  </a:lnTo>
                  <a:lnTo>
                    <a:pt x="3216" y="294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2"/>
            <p:cNvSpPr/>
            <p:nvPr/>
          </p:nvSpPr>
          <p:spPr bwMode="auto">
            <a:xfrm>
              <a:off x="4232" y="-609"/>
              <a:ext cx="2401" cy="2213"/>
            </a:xfrm>
            <a:custGeom>
              <a:avLst/>
              <a:gdLst>
                <a:gd name="T0" fmla="*/ 22 w 2401"/>
                <a:gd name="T1" fmla="*/ 0 h 2213"/>
                <a:gd name="T2" fmla="*/ 0 w 2401"/>
                <a:gd name="T3" fmla="*/ 0 h 2213"/>
                <a:gd name="T4" fmla="*/ 2401 w 2401"/>
                <a:gd name="T5" fmla="*/ 2213 h 2213"/>
                <a:gd name="T6" fmla="*/ 2401 w 2401"/>
                <a:gd name="T7" fmla="*/ 2193 h 2213"/>
                <a:gd name="T8" fmla="*/ 22 w 2401"/>
                <a:gd name="T9" fmla="*/ 0 h 2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1" h="2213">
                  <a:moveTo>
                    <a:pt x="22" y="0"/>
                  </a:moveTo>
                  <a:lnTo>
                    <a:pt x="0" y="0"/>
                  </a:lnTo>
                  <a:lnTo>
                    <a:pt x="2401" y="2213"/>
                  </a:lnTo>
                  <a:lnTo>
                    <a:pt x="2401" y="219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3"/>
            <p:cNvSpPr/>
            <p:nvPr/>
          </p:nvSpPr>
          <p:spPr bwMode="auto">
            <a:xfrm>
              <a:off x="6067" y="-609"/>
              <a:ext cx="566" cy="523"/>
            </a:xfrm>
            <a:custGeom>
              <a:avLst/>
              <a:gdLst>
                <a:gd name="T0" fmla="*/ 22 w 566"/>
                <a:gd name="T1" fmla="*/ 0 h 523"/>
                <a:gd name="T2" fmla="*/ 0 w 566"/>
                <a:gd name="T3" fmla="*/ 0 h 523"/>
                <a:gd name="T4" fmla="*/ 566 w 566"/>
                <a:gd name="T5" fmla="*/ 523 h 523"/>
                <a:gd name="T6" fmla="*/ 566 w 566"/>
                <a:gd name="T7" fmla="*/ 501 h 523"/>
                <a:gd name="T8" fmla="*/ 22 w 566"/>
                <a:gd name="T9" fmla="*/ 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523">
                  <a:moveTo>
                    <a:pt x="22" y="0"/>
                  </a:moveTo>
                  <a:lnTo>
                    <a:pt x="0" y="0"/>
                  </a:lnTo>
                  <a:lnTo>
                    <a:pt x="566" y="523"/>
                  </a:lnTo>
                  <a:lnTo>
                    <a:pt x="566" y="50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4"/>
            <p:cNvSpPr/>
            <p:nvPr/>
          </p:nvSpPr>
          <p:spPr bwMode="auto">
            <a:xfrm>
              <a:off x="6475" y="-609"/>
              <a:ext cx="158" cy="146"/>
            </a:xfrm>
            <a:custGeom>
              <a:avLst/>
              <a:gdLst>
                <a:gd name="T0" fmla="*/ 22 w 158"/>
                <a:gd name="T1" fmla="*/ 0 h 146"/>
                <a:gd name="T2" fmla="*/ 0 w 158"/>
                <a:gd name="T3" fmla="*/ 0 h 146"/>
                <a:gd name="T4" fmla="*/ 158 w 158"/>
                <a:gd name="T5" fmla="*/ 146 h 146"/>
                <a:gd name="T6" fmla="*/ 158 w 158"/>
                <a:gd name="T7" fmla="*/ 126 h 146"/>
                <a:gd name="T8" fmla="*/ 22 w 158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46">
                  <a:moveTo>
                    <a:pt x="22" y="0"/>
                  </a:moveTo>
                  <a:lnTo>
                    <a:pt x="0" y="0"/>
                  </a:lnTo>
                  <a:lnTo>
                    <a:pt x="158" y="146"/>
                  </a:lnTo>
                  <a:lnTo>
                    <a:pt x="158" y="12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5"/>
            <p:cNvSpPr/>
            <p:nvPr/>
          </p:nvSpPr>
          <p:spPr bwMode="auto">
            <a:xfrm>
              <a:off x="5048" y="-609"/>
              <a:ext cx="1585" cy="1462"/>
            </a:xfrm>
            <a:custGeom>
              <a:avLst/>
              <a:gdLst>
                <a:gd name="T0" fmla="*/ 22 w 1585"/>
                <a:gd name="T1" fmla="*/ 0 h 1462"/>
                <a:gd name="T2" fmla="*/ 0 w 1585"/>
                <a:gd name="T3" fmla="*/ 0 h 1462"/>
                <a:gd name="T4" fmla="*/ 1585 w 1585"/>
                <a:gd name="T5" fmla="*/ 1462 h 1462"/>
                <a:gd name="T6" fmla="*/ 1585 w 1585"/>
                <a:gd name="T7" fmla="*/ 1440 h 1462"/>
                <a:gd name="T8" fmla="*/ 22 w 1585"/>
                <a:gd name="T9" fmla="*/ 0 h 1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5" h="1462">
                  <a:moveTo>
                    <a:pt x="22" y="0"/>
                  </a:moveTo>
                  <a:lnTo>
                    <a:pt x="0" y="0"/>
                  </a:lnTo>
                  <a:lnTo>
                    <a:pt x="1585" y="1462"/>
                  </a:lnTo>
                  <a:lnTo>
                    <a:pt x="1585" y="144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6"/>
            <p:cNvSpPr/>
            <p:nvPr/>
          </p:nvSpPr>
          <p:spPr bwMode="auto">
            <a:xfrm>
              <a:off x="5454" y="-609"/>
              <a:ext cx="1179" cy="1085"/>
            </a:xfrm>
            <a:custGeom>
              <a:avLst/>
              <a:gdLst>
                <a:gd name="T0" fmla="*/ 24 w 1179"/>
                <a:gd name="T1" fmla="*/ 0 h 1085"/>
                <a:gd name="T2" fmla="*/ 0 w 1179"/>
                <a:gd name="T3" fmla="*/ 0 h 1085"/>
                <a:gd name="T4" fmla="*/ 1179 w 1179"/>
                <a:gd name="T5" fmla="*/ 1085 h 1085"/>
                <a:gd name="T6" fmla="*/ 1179 w 1179"/>
                <a:gd name="T7" fmla="*/ 1065 h 1085"/>
                <a:gd name="T8" fmla="*/ 24 w 1179"/>
                <a:gd name="T9" fmla="*/ 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9" h="1085">
                  <a:moveTo>
                    <a:pt x="24" y="0"/>
                  </a:moveTo>
                  <a:lnTo>
                    <a:pt x="0" y="0"/>
                  </a:lnTo>
                  <a:lnTo>
                    <a:pt x="1179" y="1085"/>
                  </a:lnTo>
                  <a:lnTo>
                    <a:pt x="1179" y="106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7"/>
            <p:cNvSpPr/>
            <p:nvPr/>
          </p:nvSpPr>
          <p:spPr bwMode="auto">
            <a:xfrm>
              <a:off x="3213" y="-609"/>
              <a:ext cx="3420" cy="3152"/>
            </a:xfrm>
            <a:custGeom>
              <a:avLst/>
              <a:gdLst>
                <a:gd name="T0" fmla="*/ 22 w 3420"/>
                <a:gd name="T1" fmla="*/ 0 h 3152"/>
                <a:gd name="T2" fmla="*/ 0 w 3420"/>
                <a:gd name="T3" fmla="*/ 0 h 3152"/>
                <a:gd name="T4" fmla="*/ 3420 w 3420"/>
                <a:gd name="T5" fmla="*/ 3152 h 3152"/>
                <a:gd name="T6" fmla="*/ 3420 w 3420"/>
                <a:gd name="T7" fmla="*/ 3132 h 3152"/>
                <a:gd name="T8" fmla="*/ 22 w 3420"/>
                <a:gd name="T9" fmla="*/ 0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0" h="3152">
                  <a:moveTo>
                    <a:pt x="22" y="0"/>
                  </a:moveTo>
                  <a:lnTo>
                    <a:pt x="0" y="0"/>
                  </a:lnTo>
                  <a:lnTo>
                    <a:pt x="3420" y="3152"/>
                  </a:lnTo>
                  <a:lnTo>
                    <a:pt x="3420" y="313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8"/>
            <p:cNvSpPr/>
            <p:nvPr/>
          </p:nvSpPr>
          <p:spPr bwMode="auto">
            <a:xfrm>
              <a:off x="3824" y="-609"/>
              <a:ext cx="2809" cy="2589"/>
            </a:xfrm>
            <a:custGeom>
              <a:avLst/>
              <a:gdLst>
                <a:gd name="T0" fmla="*/ 24 w 2809"/>
                <a:gd name="T1" fmla="*/ 0 h 2589"/>
                <a:gd name="T2" fmla="*/ 0 w 2809"/>
                <a:gd name="T3" fmla="*/ 0 h 2589"/>
                <a:gd name="T4" fmla="*/ 2809 w 2809"/>
                <a:gd name="T5" fmla="*/ 2589 h 2589"/>
                <a:gd name="T6" fmla="*/ 2809 w 2809"/>
                <a:gd name="T7" fmla="*/ 2567 h 2589"/>
                <a:gd name="T8" fmla="*/ 24 w 2809"/>
                <a:gd name="T9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9" h="2589">
                  <a:moveTo>
                    <a:pt x="24" y="0"/>
                  </a:moveTo>
                  <a:lnTo>
                    <a:pt x="0" y="0"/>
                  </a:lnTo>
                  <a:lnTo>
                    <a:pt x="2809" y="2589"/>
                  </a:lnTo>
                  <a:lnTo>
                    <a:pt x="2809" y="256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9"/>
            <p:cNvSpPr/>
            <p:nvPr/>
          </p:nvSpPr>
          <p:spPr bwMode="auto">
            <a:xfrm>
              <a:off x="1582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40"/>
            <p:cNvSpPr/>
            <p:nvPr/>
          </p:nvSpPr>
          <p:spPr bwMode="auto">
            <a:xfrm>
              <a:off x="2193" y="-609"/>
              <a:ext cx="4440" cy="4091"/>
            </a:xfrm>
            <a:custGeom>
              <a:avLst/>
              <a:gdLst>
                <a:gd name="T0" fmla="*/ 24 w 4440"/>
                <a:gd name="T1" fmla="*/ 0 h 4091"/>
                <a:gd name="T2" fmla="*/ 0 w 4440"/>
                <a:gd name="T3" fmla="*/ 0 h 4091"/>
                <a:gd name="T4" fmla="*/ 4440 w 4440"/>
                <a:gd name="T5" fmla="*/ 4091 h 4091"/>
                <a:gd name="T6" fmla="*/ 4440 w 4440"/>
                <a:gd name="T7" fmla="*/ 4071 h 4091"/>
                <a:gd name="T8" fmla="*/ 24 w 4440"/>
                <a:gd name="T9" fmla="*/ 0 h 4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0" h="4091">
                  <a:moveTo>
                    <a:pt x="24" y="0"/>
                  </a:moveTo>
                  <a:lnTo>
                    <a:pt x="0" y="0"/>
                  </a:lnTo>
                  <a:lnTo>
                    <a:pt x="4440" y="4091"/>
                  </a:lnTo>
                  <a:lnTo>
                    <a:pt x="4440" y="4071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41"/>
            <p:cNvSpPr/>
            <p:nvPr/>
          </p:nvSpPr>
          <p:spPr bwMode="auto">
            <a:xfrm>
              <a:off x="-1045" y="1834"/>
              <a:ext cx="2037" cy="1876"/>
            </a:xfrm>
            <a:custGeom>
              <a:avLst/>
              <a:gdLst>
                <a:gd name="T0" fmla="*/ 0 w 2037"/>
                <a:gd name="T1" fmla="*/ 0 h 1876"/>
                <a:gd name="T2" fmla="*/ 0 w 2037"/>
                <a:gd name="T3" fmla="*/ 22 h 1876"/>
                <a:gd name="T4" fmla="*/ 2013 w 2037"/>
                <a:gd name="T5" fmla="*/ 1876 h 1876"/>
                <a:gd name="T6" fmla="*/ 2037 w 2037"/>
                <a:gd name="T7" fmla="*/ 1876 h 1876"/>
                <a:gd name="T8" fmla="*/ 0 w 2037"/>
                <a:gd name="T9" fmla="*/ 0 h 1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7" h="1876">
                  <a:moveTo>
                    <a:pt x="0" y="0"/>
                  </a:moveTo>
                  <a:lnTo>
                    <a:pt x="0" y="22"/>
                  </a:lnTo>
                  <a:lnTo>
                    <a:pt x="2013" y="1876"/>
                  </a:lnTo>
                  <a:lnTo>
                    <a:pt x="2037" y="18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42"/>
            <p:cNvSpPr/>
            <p:nvPr/>
          </p:nvSpPr>
          <p:spPr bwMode="auto">
            <a:xfrm>
              <a:off x="358" y="-609"/>
              <a:ext cx="4710" cy="4319"/>
            </a:xfrm>
            <a:custGeom>
              <a:avLst/>
              <a:gdLst>
                <a:gd name="T0" fmla="*/ 24 w 4710"/>
                <a:gd name="T1" fmla="*/ 0 h 4319"/>
                <a:gd name="T2" fmla="*/ 0 w 4710"/>
                <a:gd name="T3" fmla="*/ 0 h 4319"/>
                <a:gd name="T4" fmla="*/ 4688 w 4710"/>
                <a:gd name="T5" fmla="*/ 4319 h 4319"/>
                <a:gd name="T6" fmla="*/ 4710 w 4710"/>
                <a:gd name="T7" fmla="*/ 4319 h 4319"/>
                <a:gd name="T8" fmla="*/ 24 w 4710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0" h="4319">
                  <a:moveTo>
                    <a:pt x="24" y="0"/>
                  </a:moveTo>
                  <a:lnTo>
                    <a:pt x="0" y="0"/>
                  </a:lnTo>
                  <a:lnTo>
                    <a:pt x="4688" y="4319"/>
                  </a:lnTo>
                  <a:lnTo>
                    <a:pt x="4710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43"/>
            <p:cNvSpPr/>
            <p:nvPr/>
          </p:nvSpPr>
          <p:spPr bwMode="auto">
            <a:xfrm>
              <a:off x="1989" y="-609"/>
              <a:ext cx="4644" cy="4279"/>
            </a:xfrm>
            <a:custGeom>
              <a:avLst/>
              <a:gdLst>
                <a:gd name="T0" fmla="*/ 24 w 4644"/>
                <a:gd name="T1" fmla="*/ 0 h 4279"/>
                <a:gd name="T2" fmla="*/ 0 w 4644"/>
                <a:gd name="T3" fmla="*/ 0 h 4279"/>
                <a:gd name="T4" fmla="*/ 4644 w 4644"/>
                <a:gd name="T5" fmla="*/ 4279 h 4279"/>
                <a:gd name="T6" fmla="*/ 4644 w 4644"/>
                <a:gd name="T7" fmla="*/ 4257 h 4279"/>
                <a:gd name="T8" fmla="*/ 24 w 4644"/>
                <a:gd name="T9" fmla="*/ 0 h 4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4" h="4279">
                  <a:moveTo>
                    <a:pt x="24" y="0"/>
                  </a:moveTo>
                  <a:lnTo>
                    <a:pt x="0" y="0"/>
                  </a:lnTo>
                  <a:lnTo>
                    <a:pt x="4644" y="4279"/>
                  </a:lnTo>
                  <a:lnTo>
                    <a:pt x="4644" y="425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4"/>
            <p:cNvSpPr/>
            <p:nvPr/>
          </p:nvSpPr>
          <p:spPr bwMode="auto">
            <a:xfrm>
              <a:off x="-1045" y="-44"/>
              <a:ext cx="4074" cy="3754"/>
            </a:xfrm>
            <a:custGeom>
              <a:avLst/>
              <a:gdLst>
                <a:gd name="T0" fmla="*/ 0 w 4074"/>
                <a:gd name="T1" fmla="*/ 0 h 3754"/>
                <a:gd name="T2" fmla="*/ 0 w 4074"/>
                <a:gd name="T3" fmla="*/ 22 h 3754"/>
                <a:gd name="T4" fmla="*/ 4052 w 4074"/>
                <a:gd name="T5" fmla="*/ 3754 h 3754"/>
                <a:gd name="T6" fmla="*/ 4074 w 4074"/>
                <a:gd name="T7" fmla="*/ 3754 h 3754"/>
                <a:gd name="T8" fmla="*/ 0 w 4074"/>
                <a:gd name="T9" fmla="*/ 0 h 3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4" h="3754">
                  <a:moveTo>
                    <a:pt x="0" y="0"/>
                  </a:moveTo>
                  <a:lnTo>
                    <a:pt x="0" y="22"/>
                  </a:lnTo>
                  <a:lnTo>
                    <a:pt x="4052" y="3754"/>
                  </a:lnTo>
                  <a:lnTo>
                    <a:pt x="4074" y="37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5"/>
            <p:cNvSpPr/>
            <p:nvPr/>
          </p:nvSpPr>
          <p:spPr bwMode="auto">
            <a:xfrm>
              <a:off x="-49" y="-609"/>
              <a:ext cx="4709" cy="4319"/>
            </a:xfrm>
            <a:custGeom>
              <a:avLst/>
              <a:gdLst>
                <a:gd name="T0" fmla="*/ 22 w 4709"/>
                <a:gd name="T1" fmla="*/ 0 h 4319"/>
                <a:gd name="T2" fmla="*/ 0 w 4709"/>
                <a:gd name="T3" fmla="*/ 0 h 4319"/>
                <a:gd name="T4" fmla="*/ 4687 w 4709"/>
                <a:gd name="T5" fmla="*/ 4319 h 4319"/>
                <a:gd name="T6" fmla="*/ 4709 w 4709"/>
                <a:gd name="T7" fmla="*/ 4319 h 4319"/>
                <a:gd name="T8" fmla="*/ 22 w 4709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9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09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6"/>
            <p:cNvSpPr/>
            <p:nvPr/>
          </p:nvSpPr>
          <p:spPr bwMode="auto">
            <a:xfrm>
              <a:off x="-1045" y="-421"/>
              <a:ext cx="4482" cy="4131"/>
            </a:xfrm>
            <a:custGeom>
              <a:avLst/>
              <a:gdLst>
                <a:gd name="T0" fmla="*/ 0 w 4482"/>
                <a:gd name="T1" fmla="*/ 0 h 4131"/>
                <a:gd name="T2" fmla="*/ 0 w 4482"/>
                <a:gd name="T3" fmla="*/ 22 h 4131"/>
                <a:gd name="T4" fmla="*/ 4460 w 4482"/>
                <a:gd name="T5" fmla="*/ 4131 h 4131"/>
                <a:gd name="T6" fmla="*/ 4482 w 4482"/>
                <a:gd name="T7" fmla="*/ 4131 h 4131"/>
                <a:gd name="T8" fmla="*/ 0 w 4482"/>
                <a:gd name="T9" fmla="*/ 0 h 4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82" h="4131">
                  <a:moveTo>
                    <a:pt x="0" y="0"/>
                  </a:moveTo>
                  <a:lnTo>
                    <a:pt x="0" y="22"/>
                  </a:lnTo>
                  <a:lnTo>
                    <a:pt x="4460" y="4131"/>
                  </a:lnTo>
                  <a:lnTo>
                    <a:pt x="4482" y="4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7"/>
            <p:cNvSpPr/>
            <p:nvPr/>
          </p:nvSpPr>
          <p:spPr bwMode="auto">
            <a:xfrm>
              <a:off x="-1045" y="1271"/>
              <a:ext cx="2647" cy="2439"/>
            </a:xfrm>
            <a:custGeom>
              <a:avLst/>
              <a:gdLst>
                <a:gd name="T0" fmla="*/ 0 w 2647"/>
                <a:gd name="T1" fmla="*/ 0 h 2439"/>
                <a:gd name="T2" fmla="*/ 0 w 2647"/>
                <a:gd name="T3" fmla="*/ 20 h 2439"/>
                <a:gd name="T4" fmla="*/ 2625 w 2647"/>
                <a:gd name="T5" fmla="*/ 2439 h 2439"/>
                <a:gd name="T6" fmla="*/ 2647 w 2647"/>
                <a:gd name="T7" fmla="*/ 2439 h 2439"/>
                <a:gd name="T8" fmla="*/ 0 w 2647"/>
                <a:gd name="T9" fmla="*/ 0 h 2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7" h="2439">
                  <a:moveTo>
                    <a:pt x="0" y="0"/>
                  </a:moveTo>
                  <a:lnTo>
                    <a:pt x="0" y="20"/>
                  </a:lnTo>
                  <a:lnTo>
                    <a:pt x="2625" y="2439"/>
                  </a:lnTo>
                  <a:lnTo>
                    <a:pt x="2647" y="2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8"/>
            <p:cNvSpPr/>
            <p:nvPr/>
          </p:nvSpPr>
          <p:spPr bwMode="auto">
            <a:xfrm>
              <a:off x="-1045" y="1083"/>
              <a:ext cx="2851" cy="2627"/>
            </a:xfrm>
            <a:custGeom>
              <a:avLst/>
              <a:gdLst>
                <a:gd name="T0" fmla="*/ 0 w 2851"/>
                <a:gd name="T1" fmla="*/ 0 h 2627"/>
                <a:gd name="T2" fmla="*/ 0 w 2851"/>
                <a:gd name="T3" fmla="*/ 20 h 2627"/>
                <a:gd name="T4" fmla="*/ 2829 w 2851"/>
                <a:gd name="T5" fmla="*/ 2627 h 2627"/>
                <a:gd name="T6" fmla="*/ 2851 w 2851"/>
                <a:gd name="T7" fmla="*/ 2627 h 2627"/>
                <a:gd name="T8" fmla="*/ 0 w 2851"/>
                <a:gd name="T9" fmla="*/ 0 h 2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1" h="2627">
                  <a:moveTo>
                    <a:pt x="0" y="0"/>
                  </a:moveTo>
                  <a:lnTo>
                    <a:pt x="0" y="20"/>
                  </a:lnTo>
                  <a:lnTo>
                    <a:pt x="2829" y="2627"/>
                  </a:lnTo>
                  <a:lnTo>
                    <a:pt x="2851" y="2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9"/>
            <p:cNvSpPr/>
            <p:nvPr/>
          </p:nvSpPr>
          <p:spPr bwMode="auto">
            <a:xfrm>
              <a:off x="3009" y="-609"/>
              <a:ext cx="3624" cy="3340"/>
            </a:xfrm>
            <a:custGeom>
              <a:avLst/>
              <a:gdLst>
                <a:gd name="T0" fmla="*/ 22 w 3624"/>
                <a:gd name="T1" fmla="*/ 0 h 3340"/>
                <a:gd name="T2" fmla="*/ 0 w 3624"/>
                <a:gd name="T3" fmla="*/ 0 h 3340"/>
                <a:gd name="T4" fmla="*/ 3624 w 3624"/>
                <a:gd name="T5" fmla="*/ 3340 h 3340"/>
                <a:gd name="T6" fmla="*/ 3624 w 3624"/>
                <a:gd name="T7" fmla="*/ 3318 h 3340"/>
                <a:gd name="T8" fmla="*/ 22 w 3624"/>
                <a:gd name="T9" fmla="*/ 0 h 3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4" h="3340">
                  <a:moveTo>
                    <a:pt x="22" y="0"/>
                  </a:moveTo>
                  <a:lnTo>
                    <a:pt x="0" y="0"/>
                  </a:lnTo>
                  <a:lnTo>
                    <a:pt x="3624" y="3340"/>
                  </a:lnTo>
                  <a:lnTo>
                    <a:pt x="3624" y="331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50"/>
            <p:cNvSpPr/>
            <p:nvPr/>
          </p:nvSpPr>
          <p:spPr bwMode="auto">
            <a:xfrm>
              <a:off x="3619" y="-609"/>
              <a:ext cx="3014" cy="2775"/>
            </a:xfrm>
            <a:custGeom>
              <a:avLst/>
              <a:gdLst>
                <a:gd name="T0" fmla="*/ 24 w 3014"/>
                <a:gd name="T1" fmla="*/ 0 h 2775"/>
                <a:gd name="T2" fmla="*/ 0 w 3014"/>
                <a:gd name="T3" fmla="*/ 0 h 2775"/>
                <a:gd name="T4" fmla="*/ 3014 w 3014"/>
                <a:gd name="T5" fmla="*/ 2775 h 2775"/>
                <a:gd name="T6" fmla="*/ 3014 w 3014"/>
                <a:gd name="T7" fmla="*/ 2755 h 2775"/>
                <a:gd name="T8" fmla="*/ 24 w 3014"/>
                <a:gd name="T9" fmla="*/ 0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4" h="2775">
                  <a:moveTo>
                    <a:pt x="24" y="0"/>
                  </a:moveTo>
                  <a:lnTo>
                    <a:pt x="0" y="0"/>
                  </a:lnTo>
                  <a:lnTo>
                    <a:pt x="3014" y="2775"/>
                  </a:lnTo>
                  <a:lnTo>
                    <a:pt x="3014" y="275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51"/>
            <p:cNvSpPr/>
            <p:nvPr/>
          </p:nvSpPr>
          <p:spPr bwMode="auto">
            <a:xfrm>
              <a:off x="970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52"/>
            <p:cNvSpPr/>
            <p:nvPr/>
          </p:nvSpPr>
          <p:spPr bwMode="auto">
            <a:xfrm>
              <a:off x="1784" y="-609"/>
              <a:ext cx="4711" cy="4319"/>
            </a:xfrm>
            <a:custGeom>
              <a:avLst/>
              <a:gdLst>
                <a:gd name="T0" fmla="*/ 24 w 4711"/>
                <a:gd name="T1" fmla="*/ 0 h 4319"/>
                <a:gd name="T2" fmla="*/ 0 w 4711"/>
                <a:gd name="T3" fmla="*/ 0 h 4319"/>
                <a:gd name="T4" fmla="*/ 4689 w 4711"/>
                <a:gd name="T5" fmla="*/ 4319 h 4319"/>
                <a:gd name="T6" fmla="*/ 4711 w 4711"/>
                <a:gd name="T7" fmla="*/ 4319 h 4319"/>
                <a:gd name="T8" fmla="*/ 24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4" y="0"/>
                  </a:moveTo>
                  <a:lnTo>
                    <a:pt x="0" y="0"/>
                  </a:lnTo>
                  <a:lnTo>
                    <a:pt x="4689" y="4319"/>
                  </a:lnTo>
                  <a:lnTo>
                    <a:pt x="4711" y="431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53"/>
            <p:cNvSpPr/>
            <p:nvPr/>
          </p:nvSpPr>
          <p:spPr bwMode="auto">
            <a:xfrm>
              <a:off x="-457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4"/>
            <p:cNvSpPr/>
            <p:nvPr/>
          </p:nvSpPr>
          <p:spPr bwMode="auto">
            <a:xfrm>
              <a:off x="1174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5"/>
            <p:cNvSpPr/>
            <p:nvPr/>
          </p:nvSpPr>
          <p:spPr bwMode="auto">
            <a:xfrm>
              <a:off x="-1045" y="332"/>
              <a:ext cx="3668" cy="3378"/>
            </a:xfrm>
            <a:custGeom>
              <a:avLst/>
              <a:gdLst>
                <a:gd name="T0" fmla="*/ 0 w 3668"/>
                <a:gd name="T1" fmla="*/ 0 h 3378"/>
                <a:gd name="T2" fmla="*/ 0 w 3668"/>
                <a:gd name="T3" fmla="*/ 20 h 3378"/>
                <a:gd name="T4" fmla="*/ 3644 w 3668"/>
                <a:gd name="T5" fmla="*/ 3378 h 3378"/>
                <a:gd name="T6" fmla="*/ 3668 w 3668"/>
                <a:gd name="T7" fmla="*/ 3378 h 3378"/>
                <a:gd name="T8" fmla="*/ 0 w 3668"/>
                <a:gd name="T9" fmla="*/ 0 h 3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8" h="3378">
                  <a:moveTo>
                    <a:pt x="0" y="0"/>
                  </a:moveTo>
                  <a:lnTo>
                    <a:pt x="0" y="20"/>
                  </a:lnTo>
                  <a:lnTo>
                    <a:pt x="3644" y="3378"/>
                  </a:lnTo>
                  <a:lnTo>
                    <a:pt x="3668" y="33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6"/>
            <p:cNvSpPr/>
            <p:nvPr/>
          </p:nvSpPr>
          <p:spPr bwMode="auto">
            <a:xfrm>
              <a:off x="-661" y="-609"/>
              <a:ext cx="4711" cy="4319"/>
            </a:xfrm>
            <a:custGeom>
              <a:avLst/>
              <a:gdLst>
                <a:gd name="T0" fmla="*/ 22 w 4711"/>
                <a:gd name="T1" fmla="*/ 0 h 4319"/>
                <a:gd name="T2" fmla="*/ 0 w 4711"/>
                <a:gd name="T3" fmla="*/ 0 h 4319"/>
                <a:gd name="T4" fmla="*/ 4687 w 4711"/>
                <a:gd name="T5" fmla="*/ 4319 h 4319"/>
                <a:gd name="T6" fmla="*/ 4711 w 4711"/>
                <a:gd name="T7" fmla="*/ 4319 h 4319"/>
                <a:gd name="T8" fmla="*/ 22 w 4711"/>
                <a:gd name="T9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11" h="4319">
                  <a:moveTo>
                    <a:pt x="22" y="0"/>
                  </a:moveTo>
                  <a:lnTo>
                    <a:pt x="0" y="0"/>
                  </a:lnTo>
                  <a:lnTo>
                    <a:pt x="4687" y="4319"/>
                  </a:lnTo>
                  <a:lnTo>
                    <a:pt x="4711" y="431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7"/>
            <p:cNvSpPr/>
            <p:nvPr/>
          </p:nvSpPr>
          <p:spPr bwMode="auto">
            <a:xfrm>
              <a:off x="6271" y="-609"/>
              <a:ext cx="362" cy="335"/>
            </a:xfrm>
            <a:custGeom>
              <a:avLst/>
              <a:gdLst>
                <a:gd name="T0" fmla="*/ 22 w 362"/>
                <a:gd name="T1" fmla="*/ 0 h 335"/>
                <a:gd name="T2" fmla="*/ 0 w 362"/>
                <a:gd name="T3" fmla="*/ 0 h 335"/>
                <a:gd name="T4" fmla="*/ 362 w 362"/>
                <a:gd name="T5" fmla="*/ 335 h 335"/>
                <a:gd name="T6" fmla="*/ 362 w 362"/>
                <a:gd name="T7" fmla="*/ 312 h 335"/>
                <a:gd name="T8" fmla="*/ 22 w 362"/>
                <a:gd name="T9" fmla="*/ 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335">
                  <a:moveTo>
                    <a:pt x="22" y="0"/>
                  </a:moveTo>
                  <a:lnTo>
                    <a:pt x="0" y="0"/>
                  </a:lnTo>
                  <a:lnTo>
                    <a:pt x="362" y="335"/>
                  </a:lnTo>
                  <a:lnTo>
                    <a:pt x="362" y="3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8"/>
            <p:cNvSpPr/>
            <p:nvPr/>
          </p:nvSpPr>
          <p:spPr bwMode="auto">
            <a:xfrm>
              <a:off x="4436" y="-609"/>
              <a:ext cx="2197" cy="2024"/>
            </a:xfrm>
            <a:custGeom>
              <a:avLst/>
              <a:gdLst>
                <a:gd name="T0" fmla="*/ 22 w 2197"/>
                <a:gd name="T1" fmla="*/ 0 h 2024"/>
                <a:gd name="T2" fmla="*/ 0 w 2197"/>
                <a:gd name="T3" fmla="*/ 0 h 2024"/>
                <a:gd name="T4" fmla="*/ 2197 w 2197"/>
                <a:gd name="T5" fmla="*/ 2024 h 2024"/>
                <a:gd name="T6" fmla="*/ 2197 w 2197"/>
                <a:gd name="T7" fmla="*/ 2004 h 2024"/>
                <a:gd name="T8" fmla="*/ 22 w 2197"/>
                <a:gd name="T9" fmla="*/ 0 h 2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7" h="2024">
                  <a:moveTo>
                    <a:pt x="22" y="0"/>
                  </a:moveTo>
                  <a:lnTo>
                    <a:pt x="0" y="0"/>
                  </a:lnTo>
                  <a:lnTo>
                    <a:pt x="2197" y="2024"/>
                  </a:lnTo>
                  <a:lnTo>
                    <a:pt x="2197" y="200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9"/>
            <p:cNvSpPr/>
            <p:nvPr/>
          </p:nvSpPr>
          <p:spPr bwMode="auto">
            <a:xfrm>
              <a:off x="4640" y="-609"/>
              <a:ext cx="1993" cy="1836"/>
            </a:xfrm>
            <a:custGeom>
              <a:avLst/>
              <a:gdLst>
                <a:gd name="T0" fmla="*/ 22 w 1993"/>
                <a:gd name="T1" fmla="*/ 0 h 1836"/>
                <a:gd name="T2" fmla="*/ 0 w 1993"/>
                <a:gd name="T3" fmla="*/ 0 h 1836"/>
                <a:gd name="T4" fmla="*/ 1993 w 1993"/>
                <a:gd name="T5" fmla="*/ 1836 h 1836"/>
                <a:gd name="T6" fmla="*/ 1993 w 1993"/>
                <a:gd name="T7" fmla="*/ 1816 h 1836"/>
                <a:gd name="T8" fmla="*/ 22 w 1993"/>
                <a:gd name="T9" fmla="*/ 0 h 1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3" h="1836">
                  <a:moveTo>
                    <a:pt x="22" y="0"/>
                  </a:moveTo>
                  <a:lnTo>
                    <a:pt x="0" y="0"/>
                  </a:lnTo>
                  <a:lnTo>
                    <a:pt x="1993" y="1836"/>
                  </a:lnTo>
                  <a:lnTo>
                    <a:pt x="1993" y="181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60"/>
            <p:cNvSpPr/>
            <p:nvPr/>
          </p:nvSpPr>
          <p:spPr bwMode="auto">
            <a:xfrm>
              <a:off x="5659" y="-609"/>
              <a:ext cx="974" cy="897"/>
            </a:xfrm>
            <a:custGeom>
              <a:avLst/>
              <a:gdLst>
                <a:gd name="T0" fmla="*/ 24 w 974"/>
                <a:gd name="T1" fmla="*/ 0 h 897"/>
                <a:gd name="T2" fmla="*/ 0 w 974"/>
                <a:gd name="T3" fmla="*/ 0 h 897"/>
                <a:gd name="T4" fmla="*/ 974 w 974"/>
                <a:gd name="T5" fmla="*/ 897 h 897"/>
                <a:gd name="T6" fmla="*/ 974 w 974"/>
                <a:gd name="T7" fmla="*/ 877 h 897"/>
                <a:gd name="T8" fmla="*/ 24 w 974"/>
                <a:gd name="T9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4" h="897">
                  <a:moveTo>
                    <a:pt x="24" y="0"/>
                  </a:moveTo>
                  <a:lnTo>
                    <a:pt x="0" y="0"/>
                  </a:lnTo>
                  <a:lnTo>
                    <a:pt x="974" y="897"/>
                  </a:lnTo>
                  <a:lnTo>
                    <a:pt x="974" y="87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61"/>
            <p:cNvSpPr/>
            <p:nvPr/>
          </p:nvSpPr>
          <p:spPr bwMode="auto">
            <a:xfrm>
              <a:off x="4028" y="-609"/>
              <a:ext cx="2605" cy="2401"/>
            </a:xfrm>
            <a:custGeom>
              <a:avLst/>
              <a:gdLst>
                <a:gd name="T0" fmla="*/ 24 w 2605"/>
                <a:gd name="T1" fmla="*/ 0 h 2401"/>
                <a:gd name="T2" fmla="*/ 0 w 2605"/>
                <a:gd name="T3" fmla="*/ 0 h 2401"/>
                <a:gd name="T4" fmla="*/ 2605 w 2605"/>
                <a:gd name="T5" fmla="*/ 2401 h 2401"/>
                <a:gd name="T6" fmla="*/ 2605 w 2605"/>
                <a:gd name="T7" fmla="*/ 2379 h 2401"/>
                <a:gd name="T8" fmla="*/ 24 w 2605"/>
                <a:gd name="T9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5" h="2401">
                  <a:moveTo>
                    <a:pt x="24" y="0"/>
                  </a:moveTo>
                  <a:lnTo>
                    <a:pt x="0" y="0"/>
                  </a:lnTo>
                  <a:lnTo>
                    <a:pt x="2605" y="2401"/>
                  </a:lnTo>
                  <a:lnTo>
                    <a:pt x="2605" y="237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62"/>
            <p:cNvSpPr/>
            <p:nvPr/>
          </p:nvSpPr>
          <p:spPr bwMode="auto">
            <a:xfrm>
              <a:off x="4844" y="-609"/>
              <a:ext cx="1789" cy="1650"/>
            </a:xfrm>
            <a:custGeom>
              <a:avLst/>
              <a:gdLst>
                <a:gd name="T0" fmla="*/ 22 w 1789"/>
                <a:gd name="T1" fmla="*/ 0 h 1650"/>
                <a:gd name="T2" fmla="*/ 0 w 1789"/>
                <a:gd name="T3" fmla="*/ 0 h 1650"/>
                <a:gd name="T4" fmla="*/ 1789 w 1789"/>
                <a:gd name="T5" fmla="*/ 1650 h 1650"/>
                <a:gd name="T6" fmla="*/ 1789 w 1789"/>
                <a:gd name="T7" fmla="*/ 1628 h 1650"/>
                <a:gd name="T8" fmla="*/ 22 w 1789"/>
                <a:gd name="T9" fmla="*/ 0 h 1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9" h="1650">
                  <a:moveTo>
                    <a:pt x="22" y="0"/>
                  </a:moveTo>
                  <a:lnTo>
                    <a:pt x="0" y="0"/>
                  </a:lnTo>
                  <a:lnTo>
                    <a:pt x="1789" y="1650"/>
                  </a:lnTo>
                  <a:lnTo>
                    <a:pt x="1789" y="162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63"/>
            <p:cNvSpPr/>
            <p:nvPr/>
          </p:nvSpPr>
          <p:spPr bwMode="auto">
            <a:xfrm>
              <a:off x="2397" y="-609"/>
              <a:ext cx="4236" cy="3903"/>
            </a:xfrm>
            <a:custGeom>
              <a:avLst/>
              <a:gdLst>
                <a:gd name="T0" fmla="*/ 24 w 4236"/>
                <a:gd name="T1" fmla="*/ 0 h 3903"/>
                <a:gd name="T2" fmla="*/ 0 w 4236"/>
                <a:gd name="T3" fmla="*/ 0 h 3903"/>
                <a:gd name="T4" fmla="*/ 4236 w 4236"/>
                <a:gd name="T5" fmla="*/ 3903 h 3903"/>
                <a:gd name="T6" fmla="*/ 4236 w 4236"/>
                <a:gd name="T7" fmla="*/ 3883 h 3903"/>
                <a:gd name="T8" fmla="*/ 24 w 4236"/>
                <a:gd name="T9" fmla="*/ 0 h 3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6" h="3903">
                  <a:moveTo>
                    <a:pt x="24" y="0"/>
                  </a:moveTo>
                  <a:lnTo>
                    <a:pt x="0" y="0"/>
                  </a:lnTo>
                  <a:lnTo>
                    <a:pt x="4236" y="3903"/>
                  </a:lnTo>
                  <a:lnTo>
                    <a:pt x="4236" y="388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4"/>
            <p:cNvSpPr/>
            <p:nvPr/>
          </p:nvSpPr>
          <p:spPr bwMode="auto">
            <a:xfrm>
              <a:off x="2805" y="-609"/>
              <a:ext cx="3828" cy="3528"/>
            </a:xfrm>
            <a:custGeom>
              <a:avLst/>
              <a:gdLst>
                <a:gd name="T0" fmla="*/ 22 w 3828"/>
                <a:gd name="T1" fmla="*/ 0 h 3528"/>
                <a:gd name="T2" fmla="*/ 0 w 3828"/>
                <a:gd name="T3" fmla="*/ 0 h 3528"/>
                <a:gd name="T4" fmla="*/ 3828 w 3828"/>
                <a:gd name="T5" fmla="*/ 3528 h 3528"/>
                <a:gd name="T6" fmla="*/ 3828 w 3828"/>
                <a:gd name="T7" fmla="*/ 3506 h 3528"/>
                <a:gd name="T8" fmla="*/ 22 w 3828"/>
                <a:gd name="T9" fmla="*/ 0 h 3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28" h="3528">
                  <a:moveTo>
                    <a:pt x="22" y="0"/>
                  </a:moveTo>
                  <a:lnTo>
                    <a:pt x="0" y="0"/>
                  </a:lnTo>
                  <a:lnTo>
                    <a:pt x="3828" y="3528"/>
                  </a:lnTo>
                  <a:lnTo>
                    <a:pt x="3828" y="350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5"/>
            <p:cNvSpPr/>
            <p:nvPr/>
          </p:nvSpPr>
          <p:spPr bwMode="auto">
            <a:xfrm>
              <a:off x="-1045" y="2210"/>
              <a:ext cx="1629" cy="1500"/>
            </a:xfrm>
            <a:custGeom>
              <a:avLst/>
              <a:gdLst>
                <a:gd name="T0" fmla="*/ 0 w 1629"/>
                <a:gd name="T1" fmla="*/ 0 h 1500"/>
                <a:gd name="T2" fmla="*/ 0 w 1629"/>
                <a:gd name="T3" fmla="*/ 20 h 1500"/>
                <a:gd name="T4" fmla="*/ 1605 w 1629"/>
                <a:gd name="T5" fmla="*/ 1500 h 1500"/>
                <a:gd name="T6" fmla="*/ 1629 w 1629"/>
                <a:gd name="T7" fmla="*/ 1500 h 1500"/>
                <a:gd name="T8" fmla="*/ 0 w 1629"/>
                <a:gd name="T9" fmla="*/ 0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9" h="1500">
                  <a:moveTo>
                    <a:pt x="0" y="0"/>
                  </a:moveTo>
                  <a:lnTo>
                    <a:pt x="0" y="20"/>
                  </a:lnTo>
                  <a:lnTo>
                    <a:pt x="1605" y="1500"/>
                  </a:lnTo>
                  <a:lnTo>
                    <a:pt x="1629" y="1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6"/>
            <p:cNvSpPr/>
            <p:nvPr/>
          </p:nvSpPr>
          <p:spPr bwMode="auto">
            <a:xfrm>
              <a:off x="-1045" y="3526"/>
              <a:ext cx="202" cy="184"/>
            </a:xfrm>
            <a:custGeom>
              <a:avLst/>
              <a:gdLst>
                <a:gd name="T0" fmla="*/ 178 w 202"/>
                <a:gd name="T1" fmla="*/ 184 h 184"/>
                <a:gd name="T2" fmla="*/ 202 w 202"/>
                <a:gd name="T3" fmla="*/ 184 h 184"/>
                <a:gd name="T4" fmla="*/ 0 w 202"/>
                <a:gd name="T5" fmla="*/ 0 h 184"/>
                <a:gd name="T6" fmla="*/ 0 w 202"/>
                <a:gd name="T7" fmla="*/ 20 h 184"/>
                <a:gd name="T8" fmla="*/ 178 w 202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184">
                  <a:moveTo>
                    <a:pt x="178" y="184"/>
                  </a:moveTo>
                  <a:lnTo>
                    <a:pt x="202" y="184"/>
                  </a:lnTo>
                  <a:lnTo>
                    <a:pt x="0" y="0"/>
                  </a:lnTo>
                  <a:lnTo>
                    <a:pt x="0" y="20"/>
                  </a:lnTo>
                  <a:lnTo>
                    <a:pt x="178" y="184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7"/>
            <p:cNvSpPr/>
            <p:nvPr/>
          </p:nvSpPr>
          <p:spPr bwMode="auto">
            <a:xfrm>
              <a:off x="-1045" y="2961"/>
              <a:ext cx="812" cy="749"/>
            </a:xfrm>
            <a:custGeom>
              <a:avLst/>
              <a:gdLst>
                <a:gd name="T0" fmla="*/ 0 w 812"/>
                <a:gd name="T1" fmla="*/ 0 h 749"/>
                <a:gd name="T2" fmla="*/ 0 w 812"/>
                <a:gd name="T3" fmla="*/ 22 h 749"/>
                <a:gd name="T4" fmla="*/ 790 w 812"/>
                <a:gd name="T5" fmla="*/ 749 h 749"/>
                <a:gd name="T6" fmla="*/ 812 w 812"/>
                <a:gd name="T7" fmla="*/ 749 h 749"/>
                <a:gd name="T8" fmla="*/ 0 w 812"/>
                <a:gd name="T9" fmla="*/ 0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2" h="749">
                  <a:moveTo>
                    <a:pt x="0" y="0"/>
                  </a:moveTo>
                  <a:lnTo>
                    <a:pt x="0" y="22"/>
                  </a:lnTo>
                  <a:lnTo>
                    <a:pt x="790" y="749"/>
                  </a:lnTo>
                  <a:lnTo>
                    <a:pt x="812" y="7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8"/>
            <p:cNvSpPr/>
            <p:nvPr/>
          </p:nvSpPr>
          <p:spPr bwMode="auto">
            <a:xfrm>
              <a:off x="-1045" y="2585"/>
              <a:ext cx="1221" cy="1125"/>
            </a:xfrm>
            <a:custGeom>
              <a:avLst/>
              <a:gdLst>
                <a:gd name="T0" fmla="*/ 0 w 1221"/>
                <a:gd name="T1" fmla="*/ 0 h 1125"/>
                <a:gd name="T2" fmla="*/ 0 w 1221"/>
                <a:gd name="T3" fmla="*/ 22 h 1125"/>
                <a:gd name="T4" fmla="*/ 1199 w 1221"/>
                <a:gd name="T5" fmla="*/ 1125 h 1125"/>
                <a:gd name="T6" fmla="*/ 1221 w 1221"/>
                <a:gd name="T7" fmla="*/ 1125 h 1125"/>
                <a:gd name="T8" fmla="*/ 0 w 1221"/>
                <a:gd name="T9" fmla="*/ 0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1" h="1125">
                  <a:moveTo>
                    <a:pt x="0" y="0"/>
                  </a:moveTo>
                  <a:lnTo>
                    <a:pt x="0" y="22"/>
                  </a:lnTo>
                  <a:lnTo>
                    <a:pt x="1199" y="1125"/>
                  </a:lnTo>
                  <a:lnTo>
                    <a:pt x="1221" y="1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9"/>
            <p:cNvSpPr/>
            <p:nvPr/>
          </p:nvSpPr>
          <p:spPr bwMode="auto">
            <a:xfrm>
              <a:off x="-1045" y="3338"/>
              <a:ext cx="404" cy="372"/>
            </a:xfrm>
            <a:custGeom>
              <a:avLst/>
              <a:gdLst>
                <a:gd name="T0" fmla="*/ 0 w 404"/>
                <a:gd name="T1" fmla="*/ 0 h 372"/>
                <a:gd name="T2" fmla="*/ 0 w 404"/>
                <a:gd name="T3" fmla="*/ 20 h 372"/>
                <a:gd name="T4" fmla="*/ 382 w 404"/>
                <a:gd name="T5" fmla="*/ 372 h 372"/>
                <a:gd name="T6" fmla="*/ 404 w 404"/>
                <a:gd name="T7" fmla="*/ 372 h 372"/>
                <a:gd name="T8" fmla="*/ 0 w 404"/>
                <a:gd name="T9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4" h="372">
                  <a:moveTo>
                    <a:pt x="0" y="0"/>
                  </a:moveTo>
                  <a:lnTo>
                    <a:pt x="0" y="20"/>
                  </a:lnTo>
                  <a:lnTo>
                    <a:pt x="382" y="372"/>
                  </a:lnTo>
                  <a:lnTo>
                    <a:pt x="404" y="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70"/>
            <p:cNvSpPr/>
            <p:nvPr/>
          </p:nvSpPr>
          <p:spPr bwMode="auto">
            <a:xfrm>
              <a:off x="-1045" y="1459"/>
              <a:ext cx="2443" cy="2251"/>
            </a:xfrm>
            <a:custGeom>
              <a:avLst/>
              <a:gdLst>
                <a:gd name="T0" fmla="*/ 0 w 2443"/>
                <a:gd name="T1" fmla="*/ 0 h 2251"/>
                <a:gd name="T2" fmla="*/ 0 w 2443"/>
                <a:gd name="T3" fmla="*/ 21 h 2251"/>
                <a:gd name="T4" fmla="*/ 2421 w 2443"/>
                <a:gd name="T5" fmla="*/ 2251 h 2251"/>
                <a:gd name="T6" fmla="*/ 2443 w 2443"/>
                <a:gd name="T7" fmla="*/ 2251 h 2251"/>
                <a:gd name="T8" fmla="*/ 0 w 2443"/>
                <a:gd name="T9" fmla="*/ 0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3" h="2251">
                  <a:moveTo>
                    <a:pt x="0" y="0"/>
                  </a:moveTo>
                  <a:lnTo>
                    <a:pt x="0" y="21"/>
                  </a:lnTo>
                  <a:lnTo>
                    <a:pt x="2421" y="2251"/>
                  </a:lnTo>
                  <a:lnTo>
                    <a:pt x="2443" y="2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71"/>
            <p:cNvSpPr/>
            <p:nvPr/>
          </p:nvSpPr>
          <p:spPr bwMode="auto">
            <a:xfrm>
              <a:off x="-1045" y="3149"/>
              <a:ext cx="608" cy="561"/>
            </a:xfrm>
            <a:custGeom>
              <a:avLst/>
              <a:gdLst>
                <a:gd name="T0" fmla="*/ 0 w 608"/>
                <a:gd name="T1" fmla="*/ 0 h 561"/>
                <a:gd name="T2" fmla="*/ 0 w 608"/>
                <a:gd name="T3" fmla="*/ 20 h 561"/>
                <a:gd name="T4" fmla="*/ 586 w 608"/>
                <a:gd name="T5" fmla="*/ 561 h 561"/>
                <a:gd name="T6" fmla="*/ 608 w 608"/>
                <a:gd name="T7" fmla="*/ 561 h 561"/>
                <a:gd name="T8" fmla="*/ 0 w 608"/>
                <a:gd name="T9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61">
                  <a:moveTo>
                    <a:pt x="0" y="0"/>
                  </a:moveTo>
                  <a:lnTo>
                    <a:pt x="0" y="20"/>
                  </a:lnTo>
                  <a:lnTo>
                    <a:pt x="586" y="561"/>
                  </a:lnTo>
                  <a:lnTo>
                    <a:pt x="608" y="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72"/>
            <p:cNvSpPr/>
            <p:nvPr/>
          </p:nvSpPr>
          <p:spPr bwMode="auto">
            <a:xfrm>
              <a:off x="-1045" y="2773"/>
              <a:ext cx="1016" cy="937"/>
            </a:xfrm>
            <a:custGeom>
              <a:avLst/>
              <a:gdLst>
                <a:gd name="T0" fmla="*/ 0 w 1016"/>
                <a:gd name="T1" fmla="*/ 0 h 937"/>
                <a:gd name="T2" fmla="*/ 0 w 1016"/>
                <a:gd name="T3" fmla="*/ 22 h 937"/>
                <a:gd name="T4" fmla="*/ 994 w 1016"/>
                <a:gd name="T5" fmla="*/ 937 h 937"/>
                <a:gd name="T6" fmla="*/ 1016 w 1016"/>
                <a:gd name="T7" fmla="*/ 937 h 937"/>
                <a:gd name="T8" fmla="*/ 0 w 1016"/>
                <a:gd name="T9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6" h="937">
                  <a:moveTo>
                    <a:pt x="0" y="0"/>
                  </a:moveTo>
                  <a:lnTo>
                    <a:pt x="0" y="22"/>
                  </a:lnTo>
                  <a:lnTo>
                    <a:pt x="994" y="937"/>
                  </a:lnTo>
                  <a:lnTo>
                    <a:pt x="1016" y="9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9" name="Freeform 9"/>
          <p:cNvSpPr/>
          <p:nvPr userDrawn="1"/>
        </p:nvSpPr>
        <p:spPr bwMode="auto">
          <a:xfrm>
            <a:off x="0" y="0"/>
            <a:ext cx="8116150" cy="6858000"/>
          </a:xfrm>
          <a:custGeom>
            <a:avLst/>
            <a:gdLst>
              <a:gd name="T0" fmla="*/ 3034 w 6038"/>
              <a:gd name="T1" fmla="*/ 5102 h 5102"/>
              <a:gd name="T2" fmla="*/ 0 w 6038"/>
              <a:gd name="T3" fmla="*/ 5102 h 5102"/>
              <a:gd name="T4" fmla="*/ 0 w 6038"/>
              <a:gd name="T5" fmla="*/ 0 h 5102"/>
              <a:gd name="T6" fmla="*/ 6038 w 6038"/>
              <a:gd name="T7" fmla="*/ 0 h 5102"/>
              <a:gd name="T8" fmla="*/ 3034 w 6038"/>
              <a:gd name="T9" fmla="*/ 5102 h 5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38" h="5102">
                <a:moveTo>
                  <a:pt x="3034" y="5102"/>
                </a:moveTo>
                <a:lnTo>
                  <a:pt x="0" y="5102"/>
                </a:lnTo>
                <a:lnTo>
                  <a:pt x="0" y="0"/>
                </a:lnTo>
                <a:lnTo>
                  <a:pt x="6038" y="0"/>
                </a:lnTo>
                <a:lnTo>
                  <a:pt x="3034" y="5102"/>
                </a:lnTo>
                <a:close/>
              </a:path>
            </a:pathLst>
          </a:cu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9"/>
          <p:cNvSpPr/>
          <p:nvPr userDrawn="1"/>
        </p:nvSpPr>
        <p:spPr bwMode="auto">
          <a:xfrm>
            <a:off x="1492583" y="0"/>
            <a:ext cx="8116150" cy="6858000"/>
          </a:xfrm>
          <a:custGeom>
            <a:avLst/>
            <a:gdLst>
              <a:gd name="T0" fmla="*/ 3034 w 6038"/>
              <a:gd name="T1" fmla="*/ 5102 h 5102"/>
              <a:gd name="T2" fmla="*/ 0 w 6038"/>
              <a:gd name="T3" fmla="*/ 5102 h 5102"/>
              <a:gd name="T4" fmla="*/ 0 w 6038"/>
              <a:gd name="T5" fmla="*/ 0 h 5102"/>
              <a:gd name="T6" fmla="*/ 6038 w 6038"/>
              <a:gd name="T7" fmla="*/ 0 h 5102"/>
              <a:gd name="T8" fmla="*/ 3034 w 6038"/>
              <a:gd name="T9" fmla="*/ 5102 h 5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38" h="5102">
                <a:moveTo>
                  <a:pt x="3034" y="5102"/>
                </a:moveTo>
                <a:lnTo>
                  <a:pt x="0" y="5102"/>
                </a:lnTo>
                <a:lnTo>
                  <a:pt x="0" y="0"/>
                </a:lnTo>
                <a:lnTo>
                  <a:pt x="6038" y="0"/>
                </a:lnTo>
                <a:lnTo>
                  <a:pt x="3034" y="5102"/>
                </a:lnTo>
                <a:close/>
              </a:path>
            </a:pathLst>
          </a:custGeom>
          <a:solidFill>
            <a:srgbClr val="1F25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948F1-D5C3-4CDE-9323-4FFA7423F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1931F-014B-431B-B64B-61A8EF77B87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5.png"/><Relationship Id="rId2" Type="http://schemas.microsoft.com/office/2007/relationships/media" Target="../media/media4.mp4"/><Relationship Id="rId1" Type="http://schemas.openxmlformats.org/officeDocument/2006/relationships/video" Target="../media/media4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7.png"/><Relationship Id="rId2" Type="http://schemas.microsoft.com/office/2007/relationships/media" Target="../media/media5.mp4"/><Relationship Id="rId1" Type="http://schemas.openxmlformats.org/officeDocument/2006/relationships/video" Target="../media/media5.mp4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9.png"/><Relationship Id="rId2" Type="http://schemas.microsoft.com/office/2007/relationships/media" Target="../media/media6.mp4"/><Relationship Id="rId1" Type="http://schemas.openxmlformats.org/officeDocument/2006/relationships/video" Target="../media/media6.mp4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0.png"/><Relationship Id="rId2" Type="http://schemas.microsoft.com/office/2007/relationships/media" Target="../media/media7.mp4"/><Relationship Id="rId1" Type="http://schemas.openxmlformats.org/officeDocument/2006/relationships/video" Target="../media/media7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2.png"/><Relationship Id="rId2" Type="http://schemas.microsoft.com/office/2007/relationships/media" Target="../media/media8.mp4"/><Relationship Id="rId1" Type="http://schemas.openxmlformats.org/officeDocument/2006/relationships/video" Target="../media/media8.mp4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5.xml"/></Relationships>
</file>

<file path=ppt/slides/_rels/slide3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4.xml"/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16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5.xml"/><Relationship Id="rId3" Type="http://schemas.openxmlformats.org/officeDocument/2006/relationships/slideLayout" Target="../slideLayouts/slideLayout11.xml"/><Relationship Id="rId2" Type="http://schemas.openxmlformats.org/officeDocument/2006/relationships/themeOverride" Target="../theme/themeOverride17.xml"/><Relationship Id="rId1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6.xml"/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18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2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3.png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18854" y="2558349"/>
            <a:ext cx="6801892" cy="11988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7200" b="1" dirty="0" err="1">
                <a:solidFill>
                  <a:schemeClr val="bg1">
                    <a:lumMod val="95000"/>
                  </a:schemeClr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Naive gDocs</a:t>
            </a:r>
            <a:endParaRPr lang="en-US" altLang="zh-CN" sz="7200" b="1" dirty="0" err="1">
              <a:solidFill>
                <a:schemeClr val="bg1">
                  <a:lumMod val="95000"/>
                </a:schemeClr>
              </a:solidFill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sp>
        <p:nvSpPr>
          <p:cNvPr id="6" name="矩形 17"/>
          <p:cNvSpPr>
            <a:spLocks noChangeArrowheads="1"/>
          </p:cNvSpPr>
          <p:nvPr/>
        </p:nvSpPr>
        <p:spPr bwMode="auto">
          <a:xfrm>
            <a:off x="3943351" y="4537857"/>
            <a:ext cx="430529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b="1" spc="300" dirty="0">
                <a:solidFill>
                  <a:schemeClr val="bg1"/>
                </a:solidFill>
                <a:latin typeface="Arial Bold" panose="020B0604020202090204" charset="0"/>
                <a:ea typeface="+mn-ea"/>
                <a:cs typeface="Arial Bold" panose="020B0604020202090204" charset="0"/>
                <a:sym typeface="+mn-lt"/>
              </a:rPr>
              <a:t>Three sleepy pigs</a:t>
            </a:r>
            <a:endParaRPr lang="en-US" altLang="zh-CN" b="1" spc="300" dirty="0">
              <a:solidFill>
                <a:schemeClr val="bg1"/>
              </a:solidFill>
              <a:latin typeface="Arial Bold" panose="020B0604020202090204" charset="0"/>
              <a:ea typeface="+mn-ea"/>
              <a:cs typeface="Arial Bold" panose="020B0604020202090204" charset="0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61481" y="1651160"/>
            <a:ext cx="6469038" cy="246303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576523"/>
            <a:ext cx="4385097" cy="21204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所有用户可以查看和编辑所有文件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以列表形式呈现了文件的文件名、创建人、最近编辑时间信息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提供了编辑文件、新建文件和删除文件的操作</a:t>
            </a:r>
            <a:endParaRPr lang="zh-CN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646377"/>
            <a:ext cx="486314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浏览文件列表与新建文件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228" y="1753717"/>
            <a:ext cx="5495925" cy="29766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新建文件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新建文件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91378" y="1468437"/>
            <a:ext cx="8864600" cy="4986338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440989"/>
            <a:ext cx="4385097" cy="2951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用户可同步编辑同一共享的</a:t>
            </a:r>
            <a:r>
              <a:rPr lang="en-US" altLang="zh-CN" dirty="0"/>
              <a:t>excel</a:t>
            </a:r>
            <a:r>
              <a:rPr lang="zh-CN" altLang="en-US" dirty="0"/>
              <a:t>文件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对文件中的内容、字体、格式等均可同步编辑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显示正在被其他用户编辑的单元格以及用户名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每次编辑操作均会被自动保存并生成编辑记录</a:t>
            </a:r>
            <a:endParaRPr lang="zh-CN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619608"/>
            <a:ext cx="41437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同步编辑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excel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文件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976" y="1799597"/>
            <a:ext cx="5619750" cy="30292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同步编辑文件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1ddcd92d8a20249546acfda9b6aa387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206625" y="1594048"/>
            <a:ext cx="7947025" cy="4470202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536239"/>
            <a:ext cx="4385097" cy="1287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回收站以列表形式呈现被删除的文件的文件名、创建人信息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提供了每个已删除文件的恢复操作</a:t>
            </a:r>
            <a:endParaRPr lang="zh-CN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810108"/>
            <a:ext cx="41437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回收站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919" y="2118087"/>
            <a:ext cx="5716739" cy="17368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删除恢复自己创建的文件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3" name="删除恢复自己创建的文件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282825" y="1490642"/>
            <a:ext cx="8556625" cy="4813102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无权限删除文件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无权限删除文件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130425" y="1579271"/>
            <a:ext cx="8156575" cy="4588073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536239"/>
            <a:ext cx="4385097" cy="21204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每个文件的编辑记录页面以列表形式呈现了每次编辑的编辑人、编辑时间、编辑类型信息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可以查看文件的任一历史版本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提供了对任一历史版本的回滚操作</a:t>
            </a:r>
            <a:endParaRPr lang="zh-CN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810108"/>
            <a:ext cx="41437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编辑记录与回滚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进阶功能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193" y="1573876"/>
            <a:ext cx="4967912" cy="33860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查看编辑记录并回滚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3" name="查看编辑记录并回滚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20850" y="1537315"/>
            <a:ext cx="8442325" cy="4748808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技术实现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35818" y="1644017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前端采用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js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+</a:t>
            </a: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react</a:t>
            </a: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框架，</a:t>
            </a:r>
            <a:r>
              <a:rPr lang="en-US" altLang="zh-CN" sz="2400" kern="0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luckysheet</a:t>
            </a: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插件实现</a:t>
            </a: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excel</a:t>
            </a: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格式的共享文档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后端采用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springboot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框架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+MySQL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数据库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+DFS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文件系统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j-ea"/>
              <a:ea typeface="+mj-ea"/>
              <a:sym typeface="Gill Sans" panose="020B0502020104020203" pitchFamily="3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68"/>
          <p:cNvSpPr/>
          <p:nvPr/>
        </p:nvSpPr>
        <p:spPr bwMode="auto">
          <a:xfrm>
            <a:off x="2054937" y="1806243"/>
            <a:ext cx="3065463" cy="3067050"/>
          </a:xfrm>
          <a:custGeom>
            <a:avLst/>
            <a:gdLst>
              <a:gd name="T0" fmla="*/ 8 w 1931"/>
              <a:gd name="T1" fmla="*/ 1932 h 1932"/>
              <a:gd name="T2" fmla="*/ 0 w 1931"/>
              <a:gd name="T3" fmla="*/ 1924 h 1932"/>
              <a:gd name="T4" fmla="*/ 1923 w 1931"/>
              <a:gd name="T5" fmla="*/ 0 h 1932"/>
              <a:gd name="T6" fmla="*/ 1931 w 1931"/>
              <a:gd name="T7" fmla="*/ 8 h 1932"/>
              <a:gd name="T8" fmla="*/ 8 w 1931"/>
              <a:gd name="T9" fmla="*/ 1932 h 1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31" h="1932">
                <a:moveTo>
                  <a:pt x="8" y="1932"/>
                </a:moveTo>
                <a:lnTo>
                  <a:pt x="0" y="1924"/>
                </a:lnTo>
                <a:lnTo>
                  <a:pt x="1923" y="0"/>
                </a:lnTo>
                <a:lnTo>
                  <a:pt x="1931" y="8"/>
                </a:lnTo>
                <a:lnTo>
                  <a:pt x="8" y="19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文本框 68"/>
          <p:cNvSpPr txBox="1"/>
          <p:nvPr/>
        </p:nvSpPr>
        <p:spPr>
          <a:xfrm>
            <a:off x="748472" y="1826343"/>
            <a:ext cx="3153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5400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rPr>
              <a:t>CONTENTS</a:t>
            </a:r>
            <a:endParaRPr lang="zh-CN" altLang="en-US" sz="5400" dirty="0">
              <a:solidFill>
                <a:schemeClr val="bg1">
                  <a:lumMod val="9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4960772" y="1806243"/>
            <a:ext cx="1059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01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171688" y="2002332"/>
            <a:ext cx="313508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gDocs</a:t>
            </a:r>
            <a:r>
              <a:rPr lang="zh-CN" altLang="en-US" sz="24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功能介绍</a:t>
            </a:r>
            <a:endParaRPr lang="zh-CN" altLang="en-US" sz="24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4664651" y="3631294"/>
            <a:ext cx="40918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测试结果</a:t>
            </a:r>
            <a:endParaRPr lang="zh-CN" altLang="en-US" dirty="0">
              <a:sym typeface="+mn-lt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391700" y="2816813"/>
            <a:ext cx="360522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DFS</a:t>
            </a:r>
            <a:r>
              <a:rPr lang="zh-CN" altLang="en-US" dirty="0">
                <a:sym typeface="+mn-lt"/>
              </a:rPr>
              <a:t>设计与功能介绍</a:t>
            </a:r>
            <a:endParaRPr lang="zh-CN" altLang="en-US" dirty="0">
              <a:sym typeface="+mn-lt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744831" y="4459424"/>
            <a:ext cx="50116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贡献分配</a:t>
            </a:r>
            <a:endParaRPr lang="zh-CN" altLang="en-US" dirty="0">
              <a:sym typeface="+mn-lt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4184078" y="2602328"/>
            <a:ext cx="1059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02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3361487" y="3398413"/>
            <a:ext cx="1059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03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2522406" y="4194498"/>
            <a:ext cx="1059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04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077217" y="687626"/>
            <a:ext cx="3570514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8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pPr algn="l"/>
            <a:r>
              <a:rPr lang="en-US" altLang="zh-CN" sz="34400" dirty="0">
                <a:sym typeface="+mn-lt"/>
              </a:rPr>
              <a:t>2</a:t>
            </a:r>
            <a:endParaRPr lang="zh-CN" altLang="en-US" sz="34400" dirty="0"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73455" y="2273300"/>
            <a:ext cx="620712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DFS</a:t>
            </a:r>
            <a:r>
              <a:rPr lang="zh-CN" altLang="en-US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设计与功能介绍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16" name="Cross 48"/>
          <p:cNvSpPr/>
          <p:nvPr/>
        </p:nvSpPr>
        <p:spPr>
          <a:xfrm>
            <a:off x="4124842" y="4824205"/>
            <a:ext cx="622168" cy="622168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0D0D"/>
              </a:solidFill>
            </a:endParaRPr>
          </a:p>
        </p:txBody>
      </p:sp>
      <p:sp>
        <p:nvSpPr>
          <p:cNvPr id="17" name="Cross 49"/>
          <p:cNvSpPr/>
          <p:nvPr/>
        </p:nvSpPr>
        <p:spPr>
          <a:xfrm>
            <a:off x="2247326" y="2171984"/>
            <a:ext cx="205764" cy="205764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设计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9296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Single-Master DFS Architecture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Single-Master DFS Data Structure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Multi-Master DFS Architecture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Multi-Master DFS Data Structure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Single-Master Architecture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83443" y="18630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</p:txBody>
      </p:sp>
      <p:pic>
        <p:nvPicPr>
          <p:cNvPr id="2" name="图片 1" descr="截屏2021-07-17 下午9.48.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8280" y="1955800"/>
            <a:ext cx="8170545" cy="329882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505881" y="1316351"/>
            <a:ext cx="3180636" cy="4992688"/>
            <a:chOff x="4495086" y="1316351"/>
            <a:chExt cx="3180636" cy="4992688"/>
          </a:xfrm>
        </p:grpSpPr>
        <p:sp>
          <p:nvSpPr>
            <p:cNvPr id="14" name="Shape 268"/>
            <p:cNvSpPr/>
            <p:nvPr/>
          </p:nvSpPr>
          <p:spPr>
            <a:xfrm>
              <a:off x="4495086" y="1316351"/>
              <a:ext cx="3180636" cy="4992688"/>
            </a:xfrm>
            <a:prstGeom prst="rect">
              <a:avLst/>
            </a:prstGeom>
            <a:solidFill>
              <a:srgbClr val="1F2533"/>
            </a:solidFill>
            <a:ln w="12700">
              <a:miter lim="400000"/>
            </a:ln>
            <a:effectLst>
              <a:outerShdw blurRad="266700" dist="255002" dir="5400000" rotWithShape="0">
                <a:srgbClr val="000000">
                  <a:alpha val="40909"/>
                </a:srgbClr>
              </a:outerShdw>
            </a:effectLst>
          </p:spPr>
          <p:txBody>
            <a:bodyPr lIns="35719" tIns="35719" rIns="35719" bIns="35719" anchor="ctr"/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21" name="Shape 275"/>
            <p:cNvSpPr/>
            <p:nvPr/>
          </p:nvSpPr>
          <p:spPr>
            <a:xfrm>
              <a:off x="5387226" y="1542333"/>
              <a:ext cx="1395095" cy="51371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96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1pPr>
            </a:lstStyle>
            <a:p>
              <a:pPr algn="ctr"/>
              <a:r>
                <a:rPr lang="en-US" altLang="zh-CN" sz="3200" dirty="0"/>
                <a:t>Master</a:t>
              </a:r>
              <a:endParaRPr lang="en-US" altLang="zh-CN" sz="3200" dirty="0"/>
            </a:p>
          </p:txBody>
        </p:sp>
        <p:grpSp>
          <p:nvGrpSpPr>
            <p:cNvPr id="31" name="Group 287"/>
            <p:cNvGrpSpPr/>
            <p:nvPr/>
          </p:nvGrpSpPr>
          <p:grpSpPr>
            <a:xfrm>
              <a:off x="5028645" y="2180745"/>
              <a:ext cx="2112645" cy="125176"/>
              <a:chOff x="-1270" y="-2660615"/>
              <a:chExt cx="4225288" cy="250348"/>
            </a:xfrm>
          </p:grpSpPr>
          <p:sp>
            <p:nvSpPr>
              <p:cNvPr id="32" name="Shape 285"/>
              <p:cNvSpPr/>
              <p:nvPr/>
            </p:nvSpPr>
            <p:spPr>
              <a:xfrm>
                <a:off x="0" y="-2660615"/>
                <a:ext cx="4224018" cy="1270"/>
              </a:xfrm>
              <a:prstGeom prst="line">
                <a:avLst/>
              </a:prstGeom>
              <a:noFill/>
              <a:ln w="2540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>
                  <a:defRPr sz="3200"/>
                </a:pPr>
                <a:endParaRPr sz="1600"/>
              </a:p>
            </p:txBody>
          </p:sp>
          <p:sp>
            <p:nvSpPr>
              <p:cNvPr id="33" name="Shape 286"/>
              <p:cNvSpPr/>
              <p:nvPr/>
            </p:nvSpPr>
            <p:spPr>
              <a:xfrm>
                <a:off x="-1270" y="-2410268"/>
                <a:ext cx="4224497" cy="1"/>
              </a:xfrm>
              <a:prstGeom prst="line">
                <a:avLst/>
              </a:prstGeom>
              <a:noFill/>
              <a:ln w="25400" cap="flat">
                <a:solidFill>
                  <a:srgbClr val="53585F"/>
                </a:solidFill>
                <a:prstDash val="solid"/>
                <a:miter lim="400000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>
                  <a:defRPr sz="3200"/>
                </a:pPr>
                <a:endParaRPr sz="1600"/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1232376" y="1542570"/>
            <a:ext cx="2921716" cy="4540250"/>
            <a:chOff x="1233011" y="1542570"/>
            <a:chExt cx="2921716" cy="4540250"/>
          </a:xfrm>
        </p:grpSpPr>
        <p:sp>
          <p:nvSpPr>
            <p:cNvPr id="13" name="Shape 267"/>
            <p:cNvSpPr/>
            <p:nvPr/>
          </p:nvSpPr>
          <p:spPr>
            <a:xfrm>
              <a:off x="1233011" y="1542570"/>
              <a:ext cx="2921716" cy="4540250"/>
            </a:xfrm>
            <a:prstGeom prst="rect">
              <a:avLst/>
            </a:prstGeom>
            <a:solidFill>
              <a:srgbClr val="53585F"/>
            </a:solidFill>
            <a:ln w="12700"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17" name="Shape 271"/>
            <p:cNvSpPr/>
            <p:nvPr/>
          </p:nvSpPr>
          <p:spPr>
            <a:xfrm>
              <a:off x="2594809" y="2034617"/>
              <a:ext cx="198120" cy="292100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32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pPr algn="ctr">
                <a:defRPr b="0">
                  <a:latin typeface="Poppins Light"/>
                  <a:ea typeface="Poppins Light"/>
                  <a:cs typeface="Poppins Light"/>
                  <a:sym typeface="Poppins Light"/>
                </a:defRPr>
              </a:pPr>
              <a:endParaRPr sz="1600"/>
            </a:p>
          </p:txBody>
        </p:sp>
        <p:sp>
          <p:nvSpPr>
            <p:cNvPr id="18" name="Shape 272"/>
            <p:cNvSpPr/>
            <p:nvPr/>
          </p:nvSpPr>
          <p:spPr>
            <a:xfrm>
              <a:off x="2098878" y="1812208"/>
              <a:ext cx="1178560" cy="51371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96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1pPr>
            </a:lstStyle>
            <a:p>
              <a:pPr algn="ctr"/>
              <a:r>
                <a:rPr lang="en-US" sz="3200" dirty="0"/>
                <a:t>Client</a:t>
              </a:r>
              <a:endParaRPr lang="en-US" sz="3200" dirty="0"/>
            </a:p>
          </p:txBody>
        </p:sp>
        <p:sp>
          <p:nvSpPr>
            <p:cNvPr id="34" name="Shape 288"/>
            <p:cNvSpPr/>
            <p:nvPr/>
          </p:nvSpPr>
          <p:spPr>
            <a:xfrm>
              <a:off x="1615520" y="2425855"/>
              <a:ext cx="2112249" cy="0"/>
            </a:xfrm>
            <a:prstGeom prst="line">
              <a:avLst/>
            </a:prstGeom>
            <a:ln w="25400">
              <a:solidFill>
                <a:srgbClr val="FFFFFF">
                  <a:alpha val="18479"/>
                </a:srgbClr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/>
              </a:pPr>
              <a:endParaRPr sz="1600"/>
            </a:p>
          </p:txBody>
        </p:sp>
        <p:sp>
          <p:nvSpPr>
            <p:cNvPr id="35" name="Shape 289"/>
            <p:cNvSpPr/>
            <p:nvPr/>
          </p:nvSpPr>
          <p:spPr>
            <a:xfrm>
              <a:off x="1626315" y="2326874"/>
              <a:ext cx="2112249" cy="1"/>
            </a:xfrm>
            <a:prstGeom prst="line">
              <a:avLst/>
            </a:prstGeom>
            <a:ln w="25400">
              <a:solidFill>
                <a:srgbClr val="FFFFFF">
                  <a:alpha val="18479"/>
                </a:srgbClr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/>
              </a:pPr>
              <a:endParaRPr sz="1600"/>
            </a:p>
          </p:txBody>
        </p:sp>
      </p:grpSp>
      <p:sp>
        <p:nvSpPr>
          <p:cNvPr id="55" name="Rectangle 13"/>
          <p:cNvSpPr/>
          <p:nvPr/>
        </p:nvSpPr>
        <p:spPr bwMode="auto">
          <a:xfrm>
            <a:off x="2480945" y="306070"/>
            <a:ext cx="744220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Single-Master Data Structure</a:t>
            </a:r>
            <a:endParaRPr lang="id-ID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213566" y="1542570"/>
            <a:ext cx="2921716" cy="4540250"/>
            <a:chOff x="1233011" y="1542570"/>
            <a:chExt cx="2921716" cy="4540250"/>
          </a:xfrm>
        </p:grpSpPr>
        <p:sp>
          <p:nvSpPr>
            <p:cNvPr id="3" name="Shape 267"/>
            <p:cNvSpPr/>
            <p:nvPr/>
          </p:nvSpPr>
          <p:spPr>
            <a:xfrm>
              <a:off x="1233011" y="1542570"/>
              <a:ext cx="2921716" cy="4540250"/>
            </a:xfrm>
            <a:prstGeom prst="rect">
              <a:avLst/>
            </a:prstGeom>
            <a:solidFill>
              <a:srgbClr val="53585F"/>
            </a:solidFill>
            <a:ln w="12700"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  <a:endParaRPr sz="1600"/>
            </a:p>
          </p:txBody>
        </p:sp>
        <p:sp>
          <p:nvSpPr>
            <p:cNvPr id="4" name="Shape 271"/>
            <p:cNvSpPr/>
            <p:nvPr/>
          </p:nvSpPr>
          <p:spPr>
            <a:xfrm>
              <a:off x="2594809" y="2034617"/>
              <a:ext cx="198120" cy="292100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32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defRPr>
              </a:lvl1pPr>
            </a:lstStyle>
            <a:p>
              <a:pPr algn="ctr">
                <a:defRPr b="0">
                  <a:latin typeface="Poppins Light"/>
                  <a:ea typeface="Poppins Light"/>
                  <a:cs typeface="Poppins Light"/>
                  <a:sym typeface="Poppins Light"/>
                </a:defRPr>
              </a:pPr>
              <a:endParaRPr sz="1600"/>
            </a:p>
          </p:txBody>
        </p:sp>
        <p:sp>
          <p:nvSpPr>
            <p:cNvPr id="5" name="Shape 272"/>
            <p:cNvSpPr/>
            <p:nvPr/>
          </p:nvSpPr>
          <p:spPr>
            <a:xfrm>
              <a:off x="1357836" y="1812208"/>
              <a:ext cx="2660650" cy="51371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35719" tIns="35719" rIns="35719" bIns="35719" anchor="ctr">
              <a:spAutoFit/>
            </a:bodyPr>
            <a:lstStyle>
              <a:lvl1pPr>
                <a:lnSpc>
                  <a:spcPct val="90000"/>
                </a:lnSpc>
                <a:defRPr sz="96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defRPr>
              </a:lvl1pPr>
            </a:lstStyle>
            <a:p>
              <a:pPr algn="ctr"/>
              <a:r>
                <a:rPr lang="en-US" sz="3200" dirty="0"/>
                <a:t>Chunk Server</a:t>
              </a:r>
              <a:endParaRPr lang="en-US" sz="3200" dirty="0"/>
            </a:p>
          </p:txBody>
        </p:sp>
        <p:sp>
          <p:nvSpPr>
            <p:cNvPr id="9" name="Shape 288"/>
            <p:cNvSpPr/>
            <p:nvPr/>
          </p:nvSpPr>
          <p:spPr>
            <a:xfrm>
              <a:off x="1615520" y="2425855"/>
              <a:ext cx="2112249" cy="0"/>
            </a:xfrm>
            <a:prstGeom prst="line">
              <a:avLst/>
            </a:prstGeom>
            <a:ln w="25400">
              <a:solidFill>
                <a:srgbClr val="FFFFFF">
                  <a:alpha val="18479"/>
                </a:srgbClr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/>
              </a:pPr>
              <a:endParaRPr sz="1600"/>
            </a:p>
          </p:txBody>
        </p:sp>
        <p:sp>
          <p:nvSpPr>
            <p:cNvPr id="10" name="Shape 289"/>
            <p:cNvSpPr/>
            <p:nvPr/>
          </p:nvSpPr>
          <p:spPr>
            <a:xfrm>
              <a:off x="1626315" y="2326874"/>
              <a:ext cx="2112249" cy="1"/>
            </a:xfrm>
            <a:prstGeom prst="line">
              <a:avLst/>
            </a:prstGeom>
            <a:ln w="25400">
              <a:solidFill>
                <a:srgbClr val="FFFFFF">
                  <a:alpha val="18479"/>
                </a:srgbClr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 algn="ctr">
                <a:defRPr sz="3200"/>
              </a:pPr>
              <a:endParaRPr sz="1600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630045" y="2766695"/>
            <a:ext cx="21786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cache locations of chunk</a:t>
            </a: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regular update  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039995" y="2555240"/>
            <a:ext cx="217868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map from full path to 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file metadata</a:t>
            </a: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map from chunk handle to 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chunk metadta</a:t>
            </a:r>
            <a:endParaRPr lang="en-US" altLang="zh-CN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chunk 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server information </a:t>
            </a:r>
            <a:r>
              <a:rPr lang="en-US" altLang="zh-CN">
                <a:solidFill>
                  <a:schemeClr val="bg1"/>
                </a:solidFill>
              </a:rPr>
              <a:t> 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574405" y="2670810"/>
            <a:ext cx="217868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stored 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chunks</a:t>
            </a:r>
            <a:r>
              <a:rPr lang="zh-CN" alt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’</a:t>
            </a:r>
            <a:r>
              <a:rPr lang="en-US" altLang="zh-CN">
                <a:solidFill>
                  <a:schemeClr val="accent2">
                    <a:lumMod val="60000"/>
                    <a:lumOff val="40000"/>
                  </a:schemeClr>
                </a:solidFill>
              </a:rPr>
              <a:t> metadata</a:t>
            </a:r>
            <a:endParaRPr lang="en-US" altLang="zh-CN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data buffer</a:t>
            </a: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>
              <a:solidFill>
                <a:schemeClr val="bg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chemeClr val="bg1"/>
                </a:solidFill>
              </a:rPr>
              <a:t>Disk</a:t>
            </a:r>
            <a:r>
              <a:rPr lang="zh-CN" altLang="en-US">
                <a:solidFill>
                  <a:schemeClr val="bg1"/>
                </a:solidFill>
              </a:rPr>
              <a:t>：</a:t>
            </a:r>
            <a:r>
              <a:rPr lang="en-US" altLang="zh-CN">
                <a:solidFill>
                  <a:schemeClr val="bg1"/>
                </a:solidFill>
              </a:rPr>
              <a:t>chunk bytes</a:t>
            </a:r>
            <a:endParaRPr lang="en-US" altLang="zh-CN">
              <a:solidFill>
                <a:schemeClr val="bg1"/>
              </a:solidFill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6804660" y="1762125"/>
            <a:ext cx="3049270" cy="1129030"/>
            <a:chOff x="10824" y="2931"/>
            <a:chExt cx="4802" cy="1778"/>
          </a:xfrm>
        </p:grpSpPr>
        <p:sp>
          <p:nvSpPr>
            <p:cNvPr id="38" name="矩形标注 37"/>
            <p:cNvSpPr/>
            <p:nvPr/>
          </p:nvSpPr>
          <p:spPr>
            <a:xfrm>
              <a:off x="10824" y="2931"/>
              <a:ext cx="4803" cy="1778"/>
            </a:xfrm>
            <a:prstGeom prst="wedgeRectCallout">
              <a:avLst>
                <a:gd name="adj1" fmla="val -39294"/>
                <a:gd name="adj2" fmla="val 70584"/>
              </a:avLst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0953" y="3094"/>
              <a:ext cx="4546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related chunk handles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isDir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size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7152005" y="2700020"/>
            <a:ext cx="3049270" cy="1555750"/>
            <a:chOff x="11081" y="8818"/>
            <a:chExt cx="4802" cy="2450"/>
          </a:xfrm>
        </p:grpSpPr>
        <p:sp>
          <p:nvSpPr>
            <p:cNvPr id="40" name="矩形标注 39"/>
            <p:cNvSpPr/>
            <p:nvPr/>
          </p:nvSpPr>
          <p:spPr>
            <a:xfrm>
              <a:off x="11081" y="8818"/>
              <a:ext cx="4803" cy="2450"/>
            </a:xfrm>
            <a:prstGeom prst="wedgeRectCallout">
              <a:avLst>
                <a:gd name="adj1" fmla="val -41172"/>
                <a:gd name="adj2" fmla="val 68560"/>
              </a:avLst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1081" y="8923"/>
              <a:ext cx="4546" cy="2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locations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primary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expire time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version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checksum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886575" y="4235450"/>
            <a:ext cx="3049905" cy="1143635"/>
            <a:chOff x="11081" y="8818"/>
            <a:chExt cx="4803" cy="2450"/>
          </a:xfrm>
        </p:grpSpPr>
        <p:sp>
          <p:nvSpPr>
            <p:cNvPr id="45" name="矩形标注 44"/>
            <p:cNvSpPr/>
            <p:nvPr/>
          </p:nvSpPr>
          <p:spPr>
            <a:xfrm>
              <a:off x="11081" y="8818"/>
              <a:ext cx="4803" cy="2450"/>
            </a:xfrm>
            <a:prstGeom prst="wedgeRectCallout">
              <a:avLst>
                <a:gd name="adj1" fmla="val -41172"/>
                <a:gd name="adj2" fmla="val 68560"/>
              </a:avLst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1209" y="9055"/>
              <a:ext cx="4546" cy="1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chunk handles stroed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last heartbeat 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garbage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10511815" y="2218732"/>
            <a:ext cx="1584325" cy="1003935"/>
            <a:chOff x="10826" y="2786"/>
            <a:chExt cx="4803" cy="1778"/>
          </a:xfrm>
        </p:grpSpPr>
        <p:sp>
          <p:nvSpPr>
            <p:cNvPr id="49" name="矩形标注 48"/>
            <p:cNvSpPr/>
            <p:nvPr/>
          </p:nvSpPr>
          <p:spPr>
            <a:xfrm>
              <a:off x="10826" y="2786"/>
              <a:ext cx="4803" cy="1778"/>
            </a:xfrm>
            <a:prstGeom prst="wedgeRectCallout">
              <a:avLst>
                <a:gd name="adj1" fmla="val -34809"/>
                <a:gd name="adj2" fmla="val 67140"/>
              </a:avLst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0955" y="2940"/>
              <a:ext cx="4546" cy="1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sz="16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version</a:t>
              </a:r>
              <a:endParaRPr lang="en-US" altLang="zh-CN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sz="16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checksum</a:t>
              </a:r>
              <a:endParaRPr lang="en-US" altLang="zh-CN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pPr marL="285750" indent="-285750">
                <a:buFont typeface="Arial" panose="020B0604020202090204" pitchFamily="34" charset="0"/>
                <a:buChar char="•"/>
              </a:pPr>
              <a:r>
                <a:rPr lang="en-US" altLang="zh-CN" sz="16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length</a:t>
              </a:r>
              <a:endParaRPr lang="en-US" altLang="zh-CN" sz="1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Multi-Master Architecture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83443" y="18630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797300" y="4403090"/>
            <a:ext cx="5942330" cy="1950720"/>
            <a:chOff x="2477" y="7392"/>
            <a:chExt cx="9358" cy="3072"/>
          </a:xfrm>
        </p:grpSpPr>
        <p:sp>
          <p:nvSpPr>
            <p:cNvPr id="3" name="圆角矩形 2"/>
            <p:cNvSpPr/>
            <p:nvPr/>
          </p:nvSpPr>
          <p:spPr>
            <a:xfrm>
              <a:off x="2837" y="8093"/>
              <a:ext cx="2335" cy="16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5540" y="8093"/>
              <a:ext cx="2335" cy="16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9068" y="8093"/>
              <a:ext cx="2335" cy="16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045" y="8629"/>
              <a:ext cx="12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. . .</a:t>
              </a:r>
              <a:endPara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224" y="8411"/>
              <a:ext cx="156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Chunk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Server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927" y="8411"/>
              <a:ext cx="156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Chunk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Server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455" y="8411"/>
              <a:ext cx="156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Chunk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Server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477" y="7392"/>
              <a:ext cx="9358" cy="3072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740785" y="1694180"/>
            <a:ext cx="5942330" cy="1950720"/>
            <a:chOff x="2477" y="7392"/>
            <a:chExt cx="9358" cy="3072"/>
          </a:xfrm>
        </p:grpSpPr>
        <p:sp>
          <p:nvSpPr>
            <p:cNvPr id="15" name="圆角矩形 14"/>
            <p:cNvSpPr/>
            <p:nvPr/>
          </p:nvSpPr>
          <p:spPr>
            <a:xfrm>
              <a:off x="2837" y="8093"/>
              <a:ext cx="2335" cy="1652"/>
            </a:xfrm>
            <a:prstGeom prst="roundRect">
              <a:avLst/>
            </a:prstGeom>
            <a:solidFill>
              <a:srgbClr val="004A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5540" y="8093"/>
              <a:ext cx="2335" cy="1652"/>
            </a:xfrm>
            <a:prstGeom prst="roundRect">
              <a:avLst/>
            </a:prstGeom>
            <a:solidFill>
              <a:srgbClr val="004A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9068" y="8093"/>
              <a:ext cx="2335" cy="1652"/>
            </a:xfrm>
            <a:prstGeom prst="roundRect">
              <a:avLst/>
            </a:prstGeom>
            <a:solidFill>
              <a:srgbClr val="004A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045" y="8629"/>
              <a:ext cx="12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. . .</a:t>
              </a:r>
              <a:endPara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224" y="8629"/>
              <a:ext cx="156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master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927" y="8629"/>
              <a:ext cx="156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master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455" y="8629"/>
              <a:ext cx="1562" cy="580"/>
            </a:xfrm>
            <a:prstGeom prst="rect">
              <a:avLst/>
            </a:prstGeom>
            <a:solidFill>
              <a:srgbClr val="004A00"/>
            </a:solidFill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master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2477" y="7392"/>
              <a:ext cx="9358" cy="3072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 rot="5400000">
            <a:off x="-629920" y="3042285"/>
            <a:ext cx="5012690" cy="1950720"/>
            <a:chOff x="2477" y="7392"/>
            <a:chExt cx="9358" cy="3072"/>
          </a:xfrm>
        </p:grpSpPr>
        <p:sp>
          <p:nvSpPr>
            <p:cNvPr id="24" name="圆角矩形 23"/>
            <p:cNvSpPr/>
            <p:nvPr/>
          </p:nvSpPr>
          <p:spPr>
            <a:xfrm>
              <a:off x="2837" y="8093"/>
              <a:ext cx="2335" cy="165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5540" y="8093"/>
              <a:ext cx="2335" cy="165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9068" y="8093"/>
              <a:ext cx="2335" cy="165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045" y="8629"/>
              <a:ext cx="12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. . .</a:t>
              </a:r>
              <a:endPara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 rot="16200000">
              <a:off x="3345" y="8569"/>
              <a:ext cx="1318" cy="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old" panose="020B0604020202090204" charset="0"/>
                  <a:cs typeface="Arial Bold" panose="020B0604020202090204" charset="0"/>
                </a:rPr>
                <a:t>Client</a:t>
              </a:r>
              <a:endPara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477" y="7392"/>
              <a:ext cx="9358" cy="3072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2" name="文本框 31"/>
          <p:cNvSpPr txBox="1"/>
          <p:nvPr/>
        </p:nvSpPr>
        <p:spPr>
          <a:xfrm rot="21600000">
            <a:off x="1457960" y="3540079"/>
            <a:ext cx="836930" cy="368533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Client</a:t>
            </a:r>
            <a:endParaRPr lang="en-US" altLang="zh-CN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 rot="21600000">
            <a:off x="1467485" y="5483179"/>
            <a:ext cx="836930" cy="368533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Client</a:t>
            </a:r>
            <a:endParaRPr lang="en-US" altLang="zh-CN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411460" y="1728470"/>
            <a:ext cx="1574165" cy="187071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35719" tIns="35719" rIns="35719" bIns="35719" rtlCol="0" anchor="ctr">
            <a:noAutofit/>
          </a:bodyPr>
          <a:lstStyle/>
          <a:p>
            <a:pPr lvl="0" algn="ctr">
              <a:defRPr sz="3200">
                <a:solidFill>
                  <a:srgbClr val="FFFFFF"/>
                </a:solidFill>
              </a:defRPr>
            </a:pPr>
            <a:endParaRPr sz="1600"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0572115" y="2479675"/>
            <a:ext cx="1537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zookeeper</a:t>
            </a:r>
            <a:endParaRPr lang="en-US" altLang="zh-CN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36" name="右箭头 35"/>
          <p:cNvSpPr/>
          <p:nvPr/>
        </p:nvSpPr>
        <p:spPr>
          <a:xfrm>
            <a:off x="3021330" y="2344420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右箭头 36"/>
          <p:cNvSpPr/>
          <p:nvPr/>
        </p:nvSpPr>
        <p:spPr>
          <a:xfrm>
            <a:off x="9756140" y="2344420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右箭头 37"/>
          <p:cNvSpPr/>
          <p:nvPr/>
        </p:nvSpPr>
        <p:spPr>
          <a:xfrm rot="5400000">
            <a:off x="6192520" y="387540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右箭头 38"/>
          <p:cNvSpPr/>
          <p:nvPr/>
        </p:nvSpPr>
        <p:spPr>
          <a:xfrm rot="16200000">
            <a:off x="6780530" y="387540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右箭头 39"/>
          <p:cNvSpPr/>
          <p:nvPr/>
        </p:nvSpPr>
        <p:spPr>
          <a:xfrm rot="10800000">
            <a:off x="3005455" y="284797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右箭头 40"/>
          <p:cNvSpPr/>
          <p:nvPr/>
        </p:nvSpPr>
        <p:spPr>
          <a:xfrm rot="10800000">
            <a:off x="9756775" y="284797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右箭头 41"/>
          <p:cNvSpPr/>
          <p:nvPr/>
        </p:nvSpPr>
        <p:spPr>
          <a:xfrm>
            <a:off x="3033395" y="4656455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右箭头 42"/>
          <p:cNvSpPr/>
          <p:nvPr/>
        </p:nvSpPr>
        <p:spPr>
          <a:xfrm rot="10800000">
            <a:off x="2991485" y="5138420"/>
            <a:ext cx="581660" cy="29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Multi-Master Data Structure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" name="AutoShape 27"/>
          <p:cNvSpPr/>
          <p:nvPr/>
        </p:nvSpPr>
        <p:spPr bwMode="auto">
          <a:xfrm>
            <a:off x="136751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All master metadata will be stroed in zookeeper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功能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9296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Basic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Challenge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Basic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1846580" y="3703320"/>
            <a:ext cx="8910955" cy="2540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846580" y="3916045"/>
            <a:ext cx="8943340" cy="3175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/>
          <p:cNvSpPr txBox="1"/>
          <p:nvPr/>
        </p:nvSpPr>
        <p:spPr>
          <a:xfrm flipH="1">
            <a:off x="1846734" y="2218092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Operation</a:t>
            </a:r>
            <a:endParaRPr lang="en-US" altLang="zh-CN" dirty="0">
              <a:sym typeface="+mn-lt"/>
            </a:endParaRPr>
          </a:p>
        </p:txBody>
      </p:sp>
      <p:sp>
        <p:nvSpPr>
          <p:cNvPr id="38" name="TextBox 14"/>
          <p:cNvSpPr txBox="1"/>
          <p:nvPr/>
        </p:nvSpPr>
        <p:spPr>
          <a:xfrm>
            <a:off x="1846580" y="2628265"/>
            <a:ext cx="89103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实现了基本的文件系统接口create、delete、rename、mkdir、read、write，并实现了额外的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append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功能。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15"/>
          <p:cNvSpPr txBox="1"/>
          <p:nvPr/>
        </p:nvSpPr>
        <p:spPr>
          <a:xfrm flipH="1">
            <a:off x="1846734" y="4129721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Chunk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4540250"/>
            <a:ext cx="890968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依照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GFS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的逻辑，在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里管理文件与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的对应关系。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Basic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1846580" y="3703320"/>
            <a:ext cx="8910955" cy="2540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846580" y="3916045"/>
            <a:ext cx="8943340" cy="3175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/>
          <p:cNvSpPr txBox="1"/>
          <p:nvPr/>
        </p:nvSpPr>
        <p:spPr>
          <a:xfrm flipH="1">
            <a:off x="1846734" y="1245272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Replication</a:t>
            </a:r>
            <a:endParaRPr lang="en-US" altLang="zh-CN" dirty="0">
              <a:sym typeface="+mn-lt"/>
            </a:endParaRPr>
          </a:p>
        </p:txBody>
      </p:sp>
      <p:sp>
        <p:nvSpPr>
          <p:cNvPr id="38" name="TextBox 14"/>
          <p:cNvSpPr txBox="1"/>
          <p:nvPr/>
        </p:nvSpPr>
        <p:spPr>
          <a:xfrm>
            <a:off x="1846580" y="1747520"/>
            <a:ext cx="89103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每个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在创建时会在不同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创建多个备份，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都会保存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version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定期给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发送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heartbeat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来检测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的版本并进行垃圾回收，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定期检测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的备份数量，为备份数量过少的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选择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复制备份。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15"/>
          <p:cNvSpPr txBox="1"/>
          <p:nvPr/>
        </p:nvSpPr>
        <p:spPr>
          <a:xfrm flipH="1">
            <a:off x="1846580" y="4129405"/>
            <a:ext cx="588010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Concurrency Control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4540250"/>
            <a:ext cx="890968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支持多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client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、多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、多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并发运行。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Basic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37" name="TextBox 13"/>
          <p:cNvSpPr txBox="1"/>
          <p:nvPr/>
        </p:nvSpPr>
        <p:spPr>
          <a:xfrm flipH="1">
            <a:off x="1846734" y="1913292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>
              <a:defRPr/>
            </a:pPr>
            <a:r>
              <a:rPr lang="en-US" altLang="zh-CN" dirty="0">
                <a:sym typeface="+mn-lt"/>
              </a:rPr>
              <a:t>Consistency</a:t>
            </a:r>
            <a:endParaRPr lang="en-US" altLang="zh-CN" dirty="0"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2398395"/>
            <a:ext cx="898525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依照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GFS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的一致性模型，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为每个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管理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lease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，在一段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lease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中只有一个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作为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，其他的备份实施mutation的顺序必须与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一致（由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version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保证），由此保证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备份的一致性。当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正在实施mutation时，若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lease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即将到期，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会向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发送请求延长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lease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宕机，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client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会向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重新发送请求，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会再次选出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primary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的实现中，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metadata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的一致性由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concurrent map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与读写锁保证；多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的实现中，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metadata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的一致性由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加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spin lock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保证。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077217" y="687626"/>
            <a:ext cx="3570514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8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pPr algn="l"/>
            <a:r>
              <a:rPr lang="en-US" altLang="zh-CN" sz="34400" dirty="0">
                <a:sym typeface="+mn-lt"/>
              </a:rPr>
              <a:t>1</a:t>
            </a:r>
            <a:endParaRPr lang="zh-CN" altLang="en-US" sz="34400" dirty="0"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691586" y="2377748"/>
            <a:ext cx="5488679" cy="15696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en-US" altLang="zh-CN" sz="4800" dirty="0" err="1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gDocs</a:t>
            </a:r>
            <a:r>
              <a:rPr lang="zh-CN" altLang="en-US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功能介绍</a:t>
            </a:r>
            <a:endParaRPr lang="en-US" altLang="zh-CN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  <a:p>
            <a:pPr algn="r"/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737822" y="3105863"/>
            <a:ext cx="5370403" cy="314894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US" altLang="zh-CN" sz="11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Cross 48"/>
          <p:cNvSpPr/>
          <p:nvPr/>
        </p:nvSpPr>
        <p:spPr>
          <a:xfrm>
            <a:off x="4124842" y="4824205"/>
            <a:ext cx="622168" cy="622168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0D0D"/>
              </a:solidFill>
            </a:endParaRPr>
          </a:p>
        </p:txBody>
      </p:sp>
      <p:sp>
        <p:nvSpPr>
          <p:cNvPr id="17" name="Cross 49"/>
          <p:cNvSpPr/>
          <p:nvPr/>
        </p:nvSpPr>
        <p:spPr>
          <a:xfrm>
            <a:off x="2247326" y="2171984"/>
            <a:ext cx="205764" cy="205764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Basic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37" name="TextBox 13"/>
          <p:cNvSpPr txBox="1"/>
          <p:nvPr/>
        </p:nvSpPr>
        <p:spPr>
          <a:xfrm flipH="1">
            <a:off x="1846580" y="1913255"/>
            <a:ext cx="6356350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>
              <a:defRPr/>
            </a:pPr>
            <a:r>
              <a:rPr lang="en-US" altLang="zh-CN" dirty="0">
                <a:sym typeface="+mn-lt"/>
              </a:rPr>
              <a:t>Fault Tolerance</a:t>
            </a:r>
            <a:endParaRPr lang="en-US" altLang="zh-CN" dirty="0"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2398395"/>
            <a:ext cx="898525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由于每个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有多个备份，只要一个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的所有备份不同时宕机，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就能定期检测到并为这个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重新添加备份，因此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有很好的容错性。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利用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zookeeper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实现容错，只要所有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不同时宕机，系统就能正常工作。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</a:t>
            </a: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  <a:sym typeface="+mn-ea"/>
              </a:rPr>
              <a:t>Advanced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1846580" y="3703320"/>
            <a:ext cx="8910955" cy="2540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846580" y="3916045"/>
            <a:ext cx="8943340" cy="3175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/>
          <p:cNvSpPr txBox="1"/>
          <p:nvPr/>
        </p:nvSpPr>
        <p:spPr>
          <a:xfrm flipH="1">
            <a:off x="1846734" y="2196502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>
              <a:defRPr/>
            </a:pPr>
            <a:r>
              <a:rPr lang="en-US" altLang="zh-CN" dirty="0">
                <a:sym typeface="+mn-lt"/>
              </a:rPr>
              <a:t>Scalability</a:t>
            </a:r>
            <a:endParaRPr lang="en-US" altLang="zh-CN" dirty="0">
              <a:sym typeface="+mn-lt"/>
            </a:endParaRPr>
          </a:p>
        </p:txBody>
      </p:sp>
      <p:sp>
        <p:nvSpPr>
          <p:cNvPr id="38" name="TextBox 14"/>
          <p:cNvSpPr txBox="1"/>
          <p:nvPr/>
        </p:nvSpPr>
        <p:spPr>
          <a:xfrm>
            <a:off x="1846580" y="2588895"/>
            <a:ext cx="89103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由于我们的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通过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heart beat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进行连接，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对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的管理是动态变化的，因此我们能够动态添加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15"/>
          <p:cNvSpPr txBox="1"/>
          <p:nvPr/>
        </p:nvSpPr>
        <p:spPr>
          <a:xfrm flipH="1">
            <a:off x="1846580" y="4129405"/>
            <a:ext cx="3121025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Load Balance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4540250"/>
            <a:ext cx="89096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client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随机选择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发送请求，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随机选择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chunk 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添加备份，当运行的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server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足够多时就能实现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load balance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 </a:t>
            </a:r>
            <a:r>
              <a:rPr lang="zh-CN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  <a:sym typeface="+mn-ea"/>
              </a:rPr>
              <a:t>Advanced Requirements</a:t>
            </a:r>
            <a:endParaRPr lang="zh-CN" altLang="en-US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 flipH="1">
            <a:off x="1846580" y="3703320"/>
            <a:ext cx="8910955" cy="2540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846580" y="3916045"/>
            <a:ext cx="8943340" cy="3175"/>
          </a:xfrm>
          <a:prstGeom prst="line">
            <a:avLst/>
          </a:prstGeom>
          <a:ln w="28575">
            <a:solidFill>
              <a:srgbClr val="2644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/>
          <p:cNvSpPr txBox="1"/>
          <p:nvPr/>
        </p:nvSpPr>
        <p:spPr>
          <a:xfrm flipH="1">
            <a:off x="1846734" y="2103792"/>
            <a:ext cx="2786907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80000"/>
              </a:lnSpc>
              <a:defRPr sz="3200" b="1" kern="0">
                <a:ln w="18415" cmpd="sng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>
              <a:defRPr/>
            </a:pPr>
            <a:r>
              <a:rPr lang="en-US" altLang="zh-CN" dirty="0">
                <a:sym typeface="+mn-lt"/>
              </a:rPr>
              <a:t>Efficiency</a:t>
            </a:r>
            <a:endParaRPr lang="en-US" altLang="zh-CN" dirty="0">
              <a:sym typeface="+mn-lt"/>
            </a:endParaRPr>
          </a:p>
        </p:txBody>
      </p:sp>
      <p:sp>
        <p:nvSpPr>
          <p:cNvPr id="38" name="TextBox 14"/>
          <p:cNvSpPr txBox="1"/>
          <p:nvPr/>
        </p:nvSpPr>
        <p:spPr>
          <a:xfrm>
            <a:off x="1845945" y="2588895"/>
            <a:ext cx="89103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的实现中，采用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concurrent map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和读写锁来保证系统一致性，大幅度优化了性能，且实现了优化性能的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append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功能。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15"/>
          <p:cNvSpPr txBox="1"/>
          <p:nvPr/>
        </p:nvSpPr>
        <p:spPr>
          <a:xfrm flipH="1">
            <a:off x="1846580" y="4129405"/>
            <a:ext cx="6622415" cy="485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append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、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cs typeface="+mn-ea"/>
                <a:sym typeface="+mn-lt"/>
              </a:rPr>
              <a:t>snapshot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0" name="TextBox 16"/>
          <p:cNvSpPr txBox="1"/>
          <p:nvPr/>
        </p:nvSpPr>
        <p:spPr>
          <a:xfrm>
            <a:off x="1846580" y="4540250"/>
            <a:ext cx="89096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在基本要求的接口之外，我们实现了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append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功能来支持高效的写操作，实现了能支持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snapshot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的数据结构来支持高效的文件复制操作，但由于时间限制没能完成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snapshot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的写时复制。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8077217" y="687626"/>
            <a:ext cx="3570514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8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pPr algn="l"/>
            <a:r>
              <a:rPr lang="en-US" altLang="zh-CN" sz="34400" dirty="0">
                <a:sym typeface="+mn-lt"/>
              </a:rPr>
              <a:t>3</a:t>
            </a:r>
            <a:endParaRPr lang="zh-CN" altLang="en-US" sz="34400" dirty="0"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37822" y="2274866"/>
            <a:ext cx="5488679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zh-CN" altLang="en-US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测试结果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16" name="Cross 48"/>
          <p:cNvSpPr/>
          <p:nvPr/>
        </p:nvSpPr>
        <p:spPr>
          <a:xfrm>
            <a:off x="4124842" y="4824205"/>
            <a:ext cx="622168" cy="622168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0D0D"/>
              </a:solidFill>
            </a:endParaRPr>
          </a:p>
        </p:txBody>
      </p:sp>
      <p:sp>
        <p:nvSpPr>
          <p:cNvPr id="17" name="Cross 49"/>
          <p:cNvSpPr/>
          <p:nvPr/>
        </p:nvSpPr>
        <p:spPr>
          <a:xfrm>
            <a:off x="2247326" y="2171984"/>
            <a:ext cx="205764" cy="205764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586503" y="679861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gDocs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测试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图片 1" descr="backendperforma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6370" y="5196840"/>
            <a:ext cx="8656955" cy="1463040"/>
          </a:xfrm>
          <a:prstGeom prst="rect">
            <a:avLst/>
          </a:prstGeom>
        </p:spPr>
      </p:pic>
      <p:pic>
        <p:nvPicPr>
          <p:cNvPr id="5" name="图片 4" descr="controllercover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65" y="3761740"/>
            <a:ext cx="10058400" cy="2072005"/>
          </a:xfrm>
          <a:prstGeom prst="rect">
            <a:avLst/>
          </a:prstGeom>
        </p:spPr>
      </p:pic>
      <p:pic>
        <p:nvPicPr>
          <p:cNvPr id="9" name="图片 8" descr="servicecover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1590675"/>
            <a:ext cx="10057765" cy="190500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586503" y="679861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gDocs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测试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图片 1" descr="backendperforma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5955" y="2509520"/>
            <a:ext cx="10880725" cy="183896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586503" y="679861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Signle-Master 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测试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4500" y="1396365"/>
            <a:ext cx="1188339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Correctness Test</a:t>
            </a: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Clinet API</a:t>
            </a: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Fault Tolerance</a:t>
            </a: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Persistent Test</a:t>
            </a:r>
            <a:endParaRPr lang="en-US" altLang="zh-CN"/>
          </a:p>
          <a:p>
            <a:pPr lvl="1" indent="0">
              <a:buFont typeface="Arial" panose="020B0604020202090204" pitchFamily="34" charset="0"/>
              <a:buNone/>
            </a:pPr>
            <a:r>
              <a:rPr lang="en-US" altLang="zh-CN" b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PASS ALL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Performance Test (</a:t>
            </a:r>
            <a:r>
              <a:rPr lang="zh-CN" altLang="en-US"/>
              <a:t>测试环境 goos: darwin </a:t>
            </a:r>
            <a:r>
              <a:rPr lang="en-US" altLang="zh-CN"/>
              <a:t>goarch: amd64 cpu: Intel(R) Core(TM) i5-7360U CPU @ 2.30GHz</a:t>
            </a:r>
            <a:r>
              <a:rPr lang="zh-CN" altLang="en-US"/>
              <a:t>）</a:t>
            </a: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Read    	0.006s/op	</a:t>
            </a: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/>
          </a:p>
          <a:p>
            <a:pPr lvl="1" indent="0">
              <a:buFont typeface="Arial" panose="020B0604020202090204" pitchFamily="34" charset="0"/>
              <a:buNone/>
            </a:pP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Write	0.114s/op</a:t>
            </a: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Append	0.112s/op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/>
          </a:p>
        </p:txBody>
      </p:sp>
      <p:pic>
        <p:nvPicPr>
          <p:cNvPr id="6" name="图片 5" descr="readp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7040" y="3380740"/>
            <a:ext cx="5683885" cy="678815"/>
          </a:xfrm>
          <a:prstGeom prst="rect">
            <a:avLst/>
          </a:prstGeom>
        </p:spPr>
      </p:pic>
      <p:pic>
        <p:nvPicPr>
          <p:cNvPr id="7" name="图片 6" descr="writepe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830" y="4483735"/>
            <a:ext cx="5742305" cy="731520"/>
          </a:xfrm>
          <a:prstGeom prst="rect">
            <a:avLst/>
          </a:prstGeom>
        </p:spPr>
      </p:pic>
      <p:pic>
        <p:nvPicPr>
          <p:cNvPr id="8" name="图片 7" descr="appendper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830" y="5556250"/>
            <a:ext cx="5741670" cy="64008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637303" y="67922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Signle-Master 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测试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" name="AutoShape 27"/>
          <p:cNvSpPr/>
          <p:nvPr/>
        </p:nvSpPr>
        <p:spPr bwMode="auto">
          <a:xfrm>
            <a:off x="637540" y="1779905"/>
            <a:ext cx="11217275" cy="374142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defects and corresponding improvement methods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snapshot  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	</a:t>
            </a:r>
            <a:r>
              <a:rPr lang="en-US" altLang="zh-CN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对于需要大量复制文件的应用非常友好，对于 naive gdocs来说，增加 snapshot API可以提高版本回滚的用户体验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master crash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altLang="zh-CN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	我们组考虑的解决办法是使用 zookeeper 设计 Multi-Master DFS</a:t>
            </a:r>
            <a:endParaRPr lang="en-US" altLang="zh-CN" sz="1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Multi-Master DFS 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测试</a:t>
            </a:r>
            <a:endParaRPr lang="zh-CN" altLang="en-US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" name="AutoShape 27"/>
          <p:cNvSpPr/>
          <p:nvPr/>
        </p:nvSpPr>
        <p:spPr bwMode="auto">
          <a:xfrm>
            <a:off x="136751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8610" y="1721485"/>
            <a:ext cx="1188339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Correctness Test</a:t>
            </a: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Clinet API</a:t>
            </a: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Fault Tolerance</a:t>
            </a:r>
            <a:endParaRPr lang="en-US" altLang="zh-CN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/>
              <a:t>Persistent Test</a:t>
            </a:r>
            <a:endParaRPr lang="en-US" altLang="zh-CN"/>
          </a:p>
          <a:p>
            <a:pPr lvl="1" indent="0">
              <a:buFont typeface="Arial" panose="020B0604020202090204" pitchFamily="34" charset="0"/>
              <a:buNone/>
            </a:pPr>
            <a:r>
              <a:rPr lang="en-US" altLang="zh-CN" b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PASS ALL</a:t>
            </a:r>
            <a:endParaRPr lang="en-US" altLang="zh-CN" b="1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  <a:p>
            <a:pPr lvl="1" indent="0">
              <a:buFont typeface="Arial" panose="020B0604020202090204" pitchFamily="34" charset="0"/>
              <a:buNone/>
            </a:pPr>
            <a:endParaRPr lang="en-US" altLang="zh-CN" b="1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  <a:p>
            <a:pPr lvl="1" indent="0">
              <a:buFont typeface="Arial" panose="020B0604020202090204" pitchFamily="34" charset="0"/>
              <a:buNone/>
            </a:pPr>
            <a:endParaRPr lang="en-US" altLang="zh-CN" b="1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  <a:p>
            <a:pPr lvl="1" indent="0">
              <a:buFont typeface="Arial" panose="020B0604020202090204" pitchFamily="34" charset="0"/>
              <a:buNone/>
            </a:pPr>
            <a:endParaRPr lang="en-US" altLang="zh-CN"/>
          </a:p>
          <a:p>
            <a:pPr lvl="1" indent="0">
              <a:buFont typeface="Arial" panose="020B0604020202090204" pitchFamily="34" charset="0"/>
              <a:buNone/>
            </a:pPr>
            <a:endParaRPr lang="en-US" altLang="zh-CN"/>
          </a:p>
          <a:p>
            <a:pPr lvl="1" indent="0">
              <a:buFont typeface="Arial" panose="020B0604020202090204" pitchFamily="34" charset="0"/>
              <a:buNone/>
            </a:pP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Performance Test </a:t>
            </a:r>
            <a:endParaRPr lang="en-US" altLang="zh-CN"/>
          </a:p>
          <a:p>
            <a:pPr lvl="1" indent="0">
              <a:buFont typeface="Arial" panose="020B0604020202090204" pitchFamily="34" charset="0"/>
              <a:buNone/>
            </a:pPr>
            <a:r>
              <a:rPr lang="en-US" altLang="zh-CN"/>
              <a:t>由于 Multi-Master 的设计有许多 spin lock</a:t>
            </a:r>
            <a:endParaRPr lang="en-US" altLang="zh-CN"/>
          </a:p>
          <a:p>
            <a:pPr lvl="1" indent="0">
              <a:buFont typeface="Arial" panose="020B0604020202090204" pitchFamily="34" charset="0"/>
              <a:buNone/>
            </a:pPr>
            <a:r>
              <a:rPr lang="en-US" altLang="zh-CN"/>
              <a:t>而且获得元数据需要跟 zookeeper 进行交互</a:t>
            </a:r>
            <a:endParaRPr lang="en-US" altLang="zh-CN"/>
          </a:p>
          <a:p>
            <a:pPr lvl="1" indent="0">
              <a:buFont typeface="Arial" panose="020B0604020202090204" pitchFamily="34" charset="0"/>
              <a:buNone/>
            </a:pPr>
            <a:r>
              <a:rPr lang="en-US" altLang="zh-CN"/>
              <a:t>所以导致性能不佳，非常遗憾</a:t>
            </a:r>
            <a:endParaRPr lang="en-US" altLang="zh-CN"/>
          </a:p>
          <a:p>
            <a:pPr lvl="1" indent="0">
              <a:buFont typeface="Arial" panose="020B0604020202090204" pitchFamily="34" charset="0"/>
              <a:buNone/>
            </a:pPr>
            <a:r>
              <a:rPr lang="en-US" altLang="zh-CN"/>
              <a:t>与 Single-Master 相同的性能测试在 Multi-Master 上没有测出有用结果</a:t>
            </a:r>
            <a:endParaRPr lang="en-US" altLang="zh-CN"/>
          </a:p>
        </p:txBody>
      </p:sp>
      <p:pic>
        <p:nvPicPr>
          <p:cNvPr id="8" name="图片 7" descr="multites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4080" y="1721485"/>
            <a:ext cx="1997075" cy="268033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637303" y="679226"/>
            <a:ext cx="6814422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id-ID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Multi-Master DFS</a:t>
            </a: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  <a:sym typeface="+mn-ea"/>
              </a:rPr>
              <a:t>测试</a:t>
            </a:r>
            <a:endParaRPr lang="en-US" alt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" name="AutoShape 27"/>
          <p:cNvSpPr/>
          <p:nvPr/>
        </p:nvSpPr>
        <p:spPr bwMode="auto">
          <a:xfrm>
            <a:off x="637540" y="1779905"/>
            <a:ext cx="11217275" cy="374142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defects and corresponding improvement methods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cache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由于 Multi-Master DFS性能不加，主要原因有每次读取元数据都需要与 zookeeper 进行交互的原因，可以考虑在每个 master 节点增加 cache，但是这样会引入一致性的问题。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914400" marR="0" lvl="1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Read-Write lock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altLang="zh-CN" sz="16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sym typeface="+mn-ea"/>
              </a:rPr>
              <a:t>通过 zookeeper 提供的接口，设计读写锁，替换掉项目中对应的 spin lock 来提高性能。</a:t>
            </a: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  <a:p>
            <a:pPr marL="457200" marR="0" lvl="1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lang="en-US" altLang="zh-CN" sz="16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基本功能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92968" y="18249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sym typeface="Gill Sans" panose="020B0502020104020203" pitchFamily="3" charset="0"/>
              </a:rPr>
              <a:t>用户登录注册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j-ea"/>
              <a:ea typeface="+mj-ea"/>
              <a:sym typeface="Gill Sans" panose="020B0502020104020203" pitchFamily="3" charset="0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浏览文件列表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同步编辑</a:t>
            </a:r>
            <a:r>
              <a:rPr lang="en-US" altLang="zh-CN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excel</a:t>
            </a: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文件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浏览回收站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删除与恢复文件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7827949" y="687626"/>
            <a:ext cx="3570514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800">
                <a:solidFill>
                  <a:schemeClr val="bg1"/>
                </a:solidFill>
                <a:latin typeface="DIN" pitchFamily="50" charset="0"/>
                <a:cs typeface="+mn-ea"/>
              </a:defRPr>
            </a:lvl1pPr>
          </a:lstStyle>
          <a:p>
            <a:pPr algn="l"/>
            <a:r>
              <a:rPr lang="en-US" altLang="zh-CN" sz="34400" dirty="0">
                <a:sym typeface="+mn-lt"/>
              </a:rPr>
              <a:t>4</a:t>
            </a:r>
            <a:endParaRPr lang="zh-CN" altLang="en-US" sz="34400" dirty="0"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37822" y="2274866"/>
            <a:ext cx="5488679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zh-CN" altLang="en-US" sz="4800" dirty="0">
                <a:solidFill>
                  <a:schemeClr val="bg1"/>
                </a:solidFill>
                <a:latin typeface="DIN" pitchFamily="50" charset="0"/>
                <a:cs typeface="+mn-ea"/>
                <a:sym typeface="+mn-lt"/>
              </a:rPr>
              <a:t>贡献分配</a:t>
            </a:r>
            <a:endParaRPr lang="zh-CN" altLang="en-US" sz="4800" dirty="0">
              <a:solidFill>
                <a:schemeClr val="bg1"/>
              </a:solidFill>
              <a:latin typeface="DIN" pitchFamily="50" charset="0"/>
              <a:cs typeface="+mn-ea"/>
              <a:sym typeface="+mn-lt"/>
            </a:endParaRPr>
          </a:p>
        </p:txBody>
      </p:sp>
      <p:sp>
        <p:nvSpPr>
          <p:cNvPr id="16" name="Cross 48"/>
          <p:cNvSpPr/>
          <p:nvPr/>
        </p:nvSpPr>
        <p:spPr>
          <a:xfrm>
            <a:off x="4124842" y="4824205"/>
            <a:ext cx="622168" cy="622168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0D0D"/>
              </a:solidFill>
            </a:endParaRPr>
          </a:p>
        </p:txBody>
      </p:sp>
      <p:sp>
        <p:nvSpPr>
          <p:cNvPr id="17" name="Cross 49"/>
          <p:cNvSpPr/>
          <p:nvPr/>
        </p:nvSpPr>
        <p:spPr>
          <a:xfrm>
            <a:off x="2247326" y="2171984"/>
            <a:ext cx="205764" cy="205764"/>
          </a:xfrm>
          <a:prstGeom prst="plus">
            <a:avLst>
              <a:gd name="adj" fmla="val 425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/>
          <p:nvPr/>
        </p:nvSpPr>
        <p:spPr bwMode="auto">
          <a:xfrm>
            <a:off x="3495675" y="317622"/>
            <a:ext cx="52006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id-ID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cs typeface="Open Sans" pitchFamily="34" charset="0"/>
              </a:rPr>
              <a:t>贡献分配</a:t>
            </a:r>
            <a:endParaRPr lang="zh-CN" altLang="id-ID" sz="3600" spc="-3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charset="-122"/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16" name="Freeform 61"/>
          <p:cNvSpPr>
            <a:spLocks noEditPoints="1"/>
          </p:cNvSpPr>
          <p:nvPr/>
        </p:nvSpPr>
        <p:spPr bwMode="auto">
          <a:xfrm>
            <a:off x="5530749" y="2612585"/>
            <a:ext cx="1130502" cy="1722038"/>
          </a:xfrm>
          <a:custGeom>
            <a:avLst/>
            <a:gdLst>
              <a:gd name="T0" fmla="*/ 890 w 1018"/>
              <a:gd name="T1" fmla="*/ 61 h 1017"/>
              <a:gd name="T2" fmla="*/ 876 w 1018"/>
              <a:gd name="T3" fmla="*/ 5 h 1017"/>
              <a:gd name="T4" fmla="*/ 147 w 1018"/>
              <a:gd name="T5" fmla="*/ 2 h 1017"/>
              <a:gd name="T6" fmla="*/ 127 w 1018"/>
              <a:gd name="T7" fmla="*/ 31 h 1017"/>
              <a:gd name="T8" fmla="*/ 131 w 1018"/>
              <a:gd name="T9" fmla="*/ 148 h 1017"/>
              <a:gd name="T10" fmla="*/ 24 w 1018"/>
              <a:gd name="T11" fmla="*/ 243 h 1017"/>
              <a:gd name="T12" fmla="*/ 3 w 1018"/>
              <a:gd name="T13" fmla="*/ 383 h 1017"/>
              <a:gd name="T14" fmla="*/ 61 w 1018"/>
              <a:gd name="T15" fmla="*/ 493 h 1017"/>
              <a:gd name="T16" fmla="*/ 170 w 1018"/>
              <a:gd name="T17" fmla="*/ 551 h 1017"/>
              <a:gd name="T18" fmla="*/ 274 w 1018"/>
              <a:gd name="T19" fmla="*/ 546 h 1017"/>
              <a:gd name="T20" fmla="*/ 382 w 1018"/>
              <a:gd name="T21" fmla="*/ 690 h 1017"/>
              <a:gd name="T22" fmla="*/ 410 w 1018"/>
              <a:gd name="T23" fmla="*/ 735 h 1017"/>
              <a:gd name="T24" fmla="*/ 410 w 1018"/>
              <a:gd name="T25" fmla="*/ 791 h 1017"/>
              <a:gd name="T26" fmla="*/ 379 w 1018"/>
              <a:gd name="T27" fmla="*/ 837 h 1017"/>
              <a:gd name="T28" fmla="*/ 318 w 1018"/>
              <a:gd name="T29" fmla="*/ 858 h 1017"/>
              <a:gd name="T30" fmla="*/ 248 w 1018"/>
              <a:gd name="T31" fmla="*/ 880 h 1017"/>
              <a:gd name="T32" fmla="*/ 197 w 1018"/>
              <a:gd name="T33" fmla="*/ 948 h 1017"/>
              <a:gd name="T34" fmla="*/ 196 w 1018"/>
              <a:gd name="T35" fmla="*/ 1003 h 1017"/>
              <a:gd name="T36" fmla="*/ 795 w 1018"/>
              <a:gd name="T37" fmla="*/ 1017 h 1017"/>
              <a:gd name="T38" fmla="*/ 826 w 1018"/>
              <a:gd name="T39" fmla="*/ 992 h 1017"/>
              <a:gd name="T40" fmla="*/ 812 w 1018"/>
              <a:gd name="T41" fmla="*/ 925 h 1017"/>
              <a:gd name="T42" fmla="*/ 750 w 1018"/>
              <a:gd name="T43" fmla="*/ 869 h 1017"/>
              <a:gd name="T44" fmla="*/ 681 w 1018"/>
              <a:gd name="T45" fmla="*/ 856 h 1017"/>
              <a:gd name="T46" fmla="*/ 633 w 1018"/>
              <a:gd name="T47" fmla="*/ 830 h 1017"/>
              <a:gd name="T48" fmla="*/ 605 w 1018"/>
              <a:gd name="T49" fmla="*/ 772 h 1017"/>
              <a:gd name="T50" fmla="*/ 616 w 1018"/>
              <a:gd name="T51" fmla="*/ 718 h 1017"/>
              <a:gd name="T52" fmla="*/ 639 w 1018"/>
              <a:gd name="T53" fmla="*/ 683 h 1017"/>
              <a:gd name="T54" fmla="*/ 774 w 1018"/>
              <a:gd name="T55" fmla="*/ 554 h 1017"/>
              <a:gd name="T56" fmla="*/ 887 w 1018"/>
              <a:gd name="T57" fmla="*/ 540 h 1017"/>
              <a:gd name="T58" fmla="*/ 983 w 1018"/>
              <a:gd name="T59" fmla="*/ 461 h 1017"/>
              <a:gd name="T60" fmla="*/ 1018 w 1018"/>
              <a:gd name="T61" fmla="*/ 342 h 1017"/>
              <a:gd name="T62" fmla="*/ 971 w 1018"/>
              <a:gd name="T63" fmla="*/ 210 h 1017"/>
              <a:gd name="T64" fmla="*/ 154 w 1018"/>
              <a:gd name="T65" fmla="*/ 481 h 1017"/>
              <a:gd name="T66" fmla="*/ 88 w 1018"/>
              <a:gd name="T67" fmla="*/ 426 h 1017"/>
              <a:gd name="T68" fmla="*/ 63 w 1018"/>
              <a:gd name="T69" fmla="*/ 345 h 1017"/>
              <a:gd name="T70" fmla="*/ 92 w 1018"/>
              <a:gd name="T71" fmla="*/ 256 h 1017"/>
              <a:gd name="T72" fmla="*/ 152 w 1018"/>
              <a:gd name="T73" fmla="*/ 252 h 1017"/>
              <a:gd name="T74" fmla="*/ 241 w 1018"/>
              <a:gd name="T75" fmla="*/ 488 h 1017"/>
              <a:gd name="T76" fmla="*/ 176 w 1018"/>
              <a:gd name="T77" fmla="*/ 487 h 1017"/>
              <a:gd name="T78" fmla="*/ 717 w 1018"/>
              <a:gd name="T79" fmla="*/ 925 h 1017"/>
              <a:gd name="T80" fmla="*/ 263 w 1018"/>
              <a:gd name="T81" fmla="*/ 954 h 1017"/>
              <a:gd name="T82" fmla="*/ 301 w 1018"/>
              <a:gd name="T83" fmla="*/ 925 h 1017"/>
              <a:gd name="T84" fmla="*/ 380 w 1018"/>
              <a:gd name="T85" fmla="*/ 910 h 1017"/>
              <a:gd name="T86" fmla="*/ 448 w 1018"/>
              <a:gd name="T87" fmla="*/ 854 h 1017"/>
              <a:gd name="T88" fmla="*/ 476 w 1018"/>
              <a:gd name="T89" fmla="*/ 778 h 1017"/>
              <a:gd name="T90" fmla="*/ 509 w 1018"/>
              <a:gd name="T91" fmla="*/ 795 h 1017"/>
              <a:gd name="T92" fmla="*/ 543 w 1018"/>
              <a:gd name="T93" fmla="*/ 778 h 1017"/>
              <a:gd name="T94" fmla="*/ 578 w 1018"/>
              <a:gd name="T95" fmla="*/ 865 h 1017"/>
              <a:gd name="T96" fmla="*/ 653 w 1018"/>
              <a:gd name="T97" fmla="*/ 915 h 1017"/>
              <a:gd name="T98" fmla="*/ 494 w 1018"/>
              <a:gd name="T99" fmla="*/ 709 h 1017"/>
              <a:gd name="T100" fmla="*/ 329 w 1018"/>
              <a:gd name="T101" fmla="*/ 511 h 1017"/>
              <a:gd name="T102" fmla="*/ 247 w 1018"/>
              <a:gd name="T103" fmla="*/ 342 h 1017"/>
              <a:gd name="T104" fmla="*/ 196 w 1018"/>
              <a:gd name="T105" fmla="*/ 132 h 1017"/>
              <a:gd name="T106" fmla="*/ 817 w 1018"/>
              <a:gd name="T107" fmla="*/ 164 h 1017"/>
              <a:gd name="T108" fmla="*/ 762 w 1018"/>
              <a:gd name="T109" fmla="*/ 369 h 1017"/>
              <a:gd name="T110" fmla="*/ 663 w 1018"/>
              <a:gd name="T111" fmla="*/ 550 h 1017"/>
              <a:gd name="T112" fmla="*/ 509 w 1018"/>
              <a:gd name="T113" fmla="*/ 722 h 1017"/>
              <a:gd name="T114" fmla="*/ 911 w 1018"/>
              <a:gd name="T115" fmla="*/ 448 h 1017"/>
              <a:gd name="T116" fmla="*/ 842 w 1018"/>
              <a:gd name="T117" fmla="*/ 487 h 1017"/>
              <a:gd name="T118" fmla="*/ 777 w 1018"/>
              <a:gd name="T119" fmla="*/ 489 h 1017"/>
              <a:gd name="T120" fmla="*/ 866 w 1018"/>
              <a:gd name="T121" fmla="*/ 252 h 1017"/>
              <a:gd name="T122" fmla="*/ 926 w 1018"/>
              <a:gd name="T123" fmla="*/ 257 h 1017"/>
              <a:gd name="T124" fmla="*/ 955 w 1018"/>
              <a:gd name="T125" fmla="*/ 345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18" h="1017">
                <a:moveTo>
                  <a:pt x="887" y="148"/>
                </a:moveTo>
                <a:lnTo>
                  <a:pt x="887" y="148"/>
                </a:lnTo>
                <a:lnTo>
                  <a:pt x="884" y="147"/>
                </a:lnTo>
                <a:lnTo>
                  <a:pt x="884" y="147"/>
                </a:lnTo>
                <a:lnTo>
                  <a:pt x="887" y="119"/>
                </a:lnTo>
                <a:lnTo>
                  <a:pt x="889" y="90"/>
                </a:lnTo>
                <a:lnTo>
                  <a:pt x="890" y="61"/>
                </a:lnTo>
                <a:lnTo>
                  <a:pt x="890" y="31"/>
                </a:lnTo>
                <a:lnTo>
                  <a:pt x="890" y="31"/>
                </a:lnTo>
                <a:lnTo>
                  <a:pt x="890" y="26"/>
                </a:lnTo>
                <a:lnTo>
                  <a:pt x="888" y="19"/>
                </a:lnTo>
                <a:lnTo>
                  <a:pt x="885" y="14"/>
                </a:lnTo>
                <a:lnTo>
                  <a:pt x="882" y="10"/>
                </a:lnTo>
                <a:lnTo>
                  <a:pt x="876" y="5"/>
                </a:lnTo>
                <a:lnTo>
                  <a:pt x="871" y="2"/>
                </a:lnTo>
                <a:lnTo>
                  <a:pt x="866" y="0"/>
                </a:lnTo>
                <a:lnTo>
                  <a:pt x="859" y="0"/>
                </a:lnTo>
                <a:lnTo>
                  <a:pt x="160" y="0"/>
                </a:lnTo>
                <a:lnTo>
                  <a:pt x="160" y="0"/>
                </a:lnTo>
                <a:lnTo>
                  <a:pt x="153" y="0"/>
                </a:lnTo>
                <a:lnTo>
                  <a:pt x="147" y="2"/>
                </a:lnTo>
                <a:lnTo>
                  <a:pt x="141" y="5"/>
                </a:lnTo>
                <a:lnTo>
                  <a:pt x="137" y="10"/>
                </a:lnTo>
                <a:lnTo>
                  <a:pt x="133" y="14"/>
                </a:lnTo>
                <a:lnTo>
                  <a:pt x="130" y="19"/>
                </a:lnTo>
                <a:lnTo>
                  <a:pt x="129" y="26"/>
                </a:lnTo>
                <a:lnTo>
                  <a:pt x="127" y="31"/>
                </a:lnTo>
                <a:lnTo>
                  <a:pt x="127" y="31"/>
                </a:lnTo>
                <a:lnTo>
                  <a:pt x="127" y="61"/>
                </a:lnTo>
                <a:lnTo>
                  <a:pt x="130" y="90"/>
                </a:lnTo>
                <a:lnTo>
                  <a:pt x="132" y="119"/>
                </a:lnTo>
                <a:lnTo>
                  <a:pt x="134" y="147"/>
                </a:lnTo>
                <a:lnTo>
                  <a:pt x="134" y="147"/>
                </a:lnTo>
                <a:lnTo>
                  <a:pt x="131" y="148"/>
                </a:lnTo>
                <a:lnTo>
                  <a:pt x="131" y="148"/>
                </a:lnTo>
                <a:lnTo>
                  <a:pt x="110" y="157"/>
                </a:lnTo>
                <a:lnTo>
                  <a:pt x="93" y="168"/>
                </a:lnTo>
                <a:lnTo>
                  <a:pt x="76" y="180"/>
                </a:lnTo>
                <a:lnTo>
                  <a:pt x="61" y="194"/>
                </a:lnTo>
                <a:lnTo>
                  <a:pt x="47" y="210"/>
                </a:lnTo>
                <a:lnTo>
                  <a:pt x="35" y="226"/>
                </a:lnTo>
                <a:lnTo>
                  <a:pt x="24" y="243"/>
                </a:lnTo>
                <a:lnTo>
                  <a:pt x="16" y="263"/>
                </a:lnTo>
                <a:lnTo>
                  <a:pt x="8" y="281"/>
                </a:lnTo>
                <a:lnTo>
                  <a:pt x="4" y="301"/>
                </a:lnTo>
                <a:lnTo>
                  <a:pt x="1" y="322"/>
                </a:lnTo>
                <a:lnTo>
                  <a:pt x="0" y="342"/>
                </a:lnTo>
                <a:lnTo>
                  <a:pt x="0" y="363"/>
                </a:lnTo>
                <a:lnTo>
                  <a:pt x="3" y="383"/>
                </a:lnTo>
                <a:lnTo>
                  <a:pt x="8" y="404"/>
                </a:lnTo>
                <a:lnTo>
                  <a:pt x="15" y="425"/>
                </a:lnTo>
                <a:lnTo>
                  <a:pt x="15" y="425"/>
                </a:lnTo>
                <a:lnTo>
                  <a:pt x="24" y="443"/>
                </a:lnTo>
                <a:lnTo>
                  <a:pt x="35" y="461"/>
                </a:lnTo>
                <a:lnTo>
                  <a:pt x="47" y="478"/>
                </a:lnTo>
                <a:lnTo>
                  <a:pt x="61" y="493"/>
                </a:lnTo>
                <a:lnTo>
                  <a:pt x="76" y="507"/>
                </a:lnTo>
                <a:lnTo>
                  <a:pt x="93" y="519"/>
                </a:lnTo>
                <a:lnTo>
                  <a:pt x="110" y="530"/>
                </a:lnTo>
                <a:lnTo>
                  <a:pt x="130" y="540"/>
                </a:lnTo>
                <a:lnTo>
                  <a:pt x="130" y="540"/>
                </a:lnTo>
                <a:lnTo>
                  <a:pt x="150" y="546"/>
                </a:lnTo>
                <a:lnTo>
                  <a:pt x="170" y="551"/>
                </a:lnTo>
                <a:lnTo>
                  <a:pt x="191" y="555"/>
                </a:lnTo>
                <a:lnTo>
                  <a:pt x="211" y="556"/>
                </a:lnTo>
                <a:lnTo>
                  <a:pt x="211" y="556"/>
                </a:lnTo>
                <a:lnTo>
                  <a:pt x="227" y="555"/>
                </a:lnTo>
                <a:lnTo>
                  <a:pt x="243" y="554"/>
                </a:lnTo>
                <a:lnTo>
                  <a:pt x="259" y="550"/>
                </a:lnTo>
                <a:lnTo>
                  <a:pt x="274" y="546"/>
                </a:lnTo>
                <a:lnTo>
                  <a:pt x="274" y="546"/>
                </a:lnTo>
                <a:lnTo>
                  <a:pt x="301" y="586"/>
                </a:lnTo>
                <a:lnTo>
                  <a:pt x="327" y="621"/>
                </a:lnTo>
                <a:lnTo>
                  <a:pt x="353" y="654"/>
                </a:lnTo>
                <a:lnTo>
                  <a:pt x="379" y="683"/>
                </a:lnTo>
                <a:lnTo>
                  <a:pt x="379" y="683"/>
                </a:lnTo>
                <a:lnTo>
                  <a:pt x="382" y="690"/>
                </a:lnTo>
                <a:lnTo>
                  <a:pt x="386" y="695"/>
                </a:lnTo>
                <a:lnTo>
                  <a:pt x="386" y="695"/>
                </a:lnTo>
                <a:lnTo>
                  <a:pt x="393" y="703"/>
                </a:lnTo>
                <a:lnTo>
                  <a:pt x="398" y="710"/>
                </a:lnTo>
                <a:lnTo>
                  <a:pt x="402" y="718"/>
                </a:lnTo>
                <a:lnTo>
                  <a:pt x="406" y="726"/>
                </a:lnTo>
                <a:lnTo>
                  <a:pt x="410" y="735"/>
                </a:lnTo>
                <a:lnTo>
                  <a:pt x="412" y="744"/>
                </a:lnTo>
                <a:lnTo>
                  <a:pt x="413" y="753"/>
                </a:lnTo>
                <a:lnTo>
                  <a:pt x="414" y="763"/>
                </a:lnTo>
                <a:lnTo>
                  <a:pt x="414" y="763"/>
                </a:lnTo>
                <a:lnTo>
                  <a:pt x="413" y="772"/>
                </a:lnTo>
                <a:lnTo>
                  <a:pt x="412" y="782"/>
                </a:lnTo>
                <a:lnTo>
                  <a:pt x="410" y="791"/>
                </a:lnTo>
                <a:lnTo>
                  <a:pt x="406" y="799"/>
                </a:lnTo>
                <a:lnTo>
                  <a:pt x="402" y="808"/>
                </a:lnTo>
                <a:lnTo>
                  <a:pt x="398" y="816"/>
                </a:lnTo>
                <a:lnTo>
                  <a:pt x="393" y="824"/>
                </a:lnTo>
                <a:lnTo>
                  <a:pt x="386" y="830"/>
                </a:lnTo>
                <a:lnTo>
                  <a:pt x="386" y="830"/>
                </a:lnTo>
                <a:lnTo>
                  <a:pt x="379" y="837"/>
                </a:lnTo>
                <a:lnTo>
                  <a:pt x="371" y="842"/>
                </a:lnTo>
                <a:lnTo>
                  <a:pt x="364" y="847"/>
                </a:lnTo>
                <a:lnTo>
                  <a:pt x="355" y="851"/>
                </a:lnTo>
                <a:lnTo>
                  <a:pt x="346" y="854"/>
                </a:lnTo>
                <a:lnTo>
                  <a:pt x="337" y="856"/>
                </a:lnTo>
                <a:lnTo>
                  <a:pt x="328" y="858"/>
                </a:lnTo>
                <a:lnTo>
                  <a:pt x="318" y="858"/>
                </a:lnTo>
                <a:lnTo>
                  <a:pt x="318" y="858"/>
                </a:lnTo>
                <a:lnTo>
                  <a:pt x="306" y="859"/>
                </a:lnTo>
                <a:lnTo>
                  <a:pt x="293" y="861"/>
                </a:lnTo>
                <a:lnTo>
                  <a:pt x="281" y="865"/>
                </a:lnTo>
                <a:lnTo>
                  <a:pt x="269" y="869"/>
                </a:lnTo>
                <a:lnTo>
                  <a:pt x="257" y="874"/>
                </a:lnTo>
                <a:lnTo>
                  <a:pt x="248" y="880"/>
                </a:lnTo>
                <a:lnTo>
                  <a:pt x="237" y="887"/>
                </a:lnTo>
                <a:lnTo>
                  <a:pt x="228" y="896"/>
                </a:lnTo>
                <a:lnTo>
                  <a:pt x="220" y="904"/>
                </a:lnTo>
                <a:lnTo>
                  <a:pt x="212" y="915"/>
                </a:lnTo>
                <a:lnTo>
                  <a:pt x="207" y="925"/>
                </a:lnTo>
                <a:lnTo>
                  <a:pt x="202" y="937"/>
                </a:lnTo>
                <a:lnTo>
                  <a:pt x="197" y="948"/>
                </a:lnTo>
                <a:lnTo>
                  <a:pt x="194" y="960"/>
                </a:lnTo>
                <a:lnTo>
                  <a:pt x="192" y="973"/>
                </a:lnTo>
                <a:lnTo>
                  <a:pt x="191" y="986"/>
                </a:lnTo>
                <a:lnTo>
                  <a:pt x="191" y="986"/>
                </a:lnTo>
                <a:lnTo>
                  <a:pt x="192" y="992"/>
                </a:lnTo>
                <a:lnTo>
                  <a:pt x="194" y="998"/>
                </a:lnTo>
                <a:lnTo>
                  <a:pt x="196" y="1003"/>
                </a:lnTo>
                <a:lnTo>
                  <a:pt x="200" y="1008"/>
                </a:lnTo>
                <a:lnTo>
                  <a:pt x="205" y="1012"/>
                </a:lnTo>
                <a:lnTo>
                  <a:pt x="210" y="1015"/>
                </a:lnTo>
                <a:lnTo>
                  <a:pt x="217" y="1017"/>
                </a:lnTo>
                <a:lnTo>
                  <a:pt x="223" y="1017"/>
                </a:lnTo>
                <a:lnTo>
                  <a:pt x="795" y="1017"/>
                </a:lnTo>
                <a:lnTo>
                  <a:pt x="795" y="1017"/>
                </a:lnTo>
                <a:lnTo>
                  <a:pt x="801" y="1017"/>
                </a:lnTo>
                <a:lnTo>
                  <a:pt x="808" y="1015"/>
                </a:lnTo>
                <a:lnTo>
                  <a:pt x="813" y="1012"/>
                </a:lnTo>
                <a:lnTo>
                  <a:pt x="817" y="1008"/>
                </a:lnTo>
                <a:lnTo>
                  <a:pt x="822" y="1003"/>
                </a:lnTo>
                <a:lnTo>
                  <a:pt x="825" y="998"/>
                </a:lnTo>
                <a:lnTo>
                  <a:pt x="826" y="992"/>
                </a:lnTo>
                <a:lnTo>
                  <a:pt x="827" y="986"/>
                </a:lnTo>
                <a:lnTo>
                  <a:pt x="827" y="986"/>
                </a:lnTo>
                <a:lnTo>
                  <a:pt x="826" y="973"/>
                </a:lnTo>
                <a:lnTo>
                  <a:pt x="825" y="960"/>
                </a:lnTo>
                <a:lnTo>
                  <a:pt x="822" y="948"/>
                </a:lnTo>
                <a:lnTo>
                  <a:pt x="817" y="937"/>
                </a:lnTo>
                <a:lnTo>
                  <a:pt x="812" y="925"/>
                </a:lnTo>
                <a:lnTo>
                  <a:pt x="806" y="915"/>
                </a:lnTo>
                <a:lnTo>
                  <a:pt x="798" y="904"/>
                </a:lnTo>
                <a:lnTo>
                  <a:pt x="790" y="896"/>
                </a:lnTo>
                <a:lnTo>
                  <a:pt x="781" y="887"/>
                </a:lnTo>
                <a:lnTo>
                  <a:pt x="771" y="880"/>
                </a:lnTo>
                <a:lnTo>
                  <a:pt x="761" y="874"/>
                </a:lnTo>
                <a:lnTo>
                  <a:pt x="750" y="869"/>
                </a:lnTo>
                <a:lnTo>
                  <a:pt x="738" y="865"/>
                </a:lnTo>
                <a:lnTo>
                  <a:pt x="725" y="861"/>
                </a:lnTo>
                <a:lnTo>
                  <a:pt x="713" y="859"/>
                </a:lnTo>
                <a:lnTo>
                  <a:pt x="699" y="858"/>
                </a:lnTo>
                <a:lnTo>
                  <a:pt x="699" y="858"/>
                </a:lnTo>
                <a:lnTo>
                  <a:pt x="691" y="858"/>
                </a:lnTo>
                <a:lnTo>
                  <a:pt x="681" y="856"/>
                </a:lnTo>
                <a:lnTo>
                  <a:pt x="673" y="854"/>
                </a:lnTo>
                <a:lnTo>
                  <a:pt x="663" y="851"/>
                </a:lnTo>
                <a:lnTo>
                  <a:pt x="655" y="847"/>
                </a:lnTo>
                <a:lnTo>
                  <a:pt x="647" y="842"/>
                </a:lnTo>
                <a:lnTo>
                  <a:pt x="639" y="837"/>
                </a:lnTo>
                <a:lnTo>
                  <a:pt x="633" y="830"/>
                </a:lnTo>
                <a:lnTo>
                  <a:pt x="633" y="830"/>
                </a:lnTo>
                <a:lnTo>
                  <a:pt x="626" y="824"/>
                </a:lnTo>
                <a:lnTo>
                  <a:pt x="620" y="816"/>
                </a:lnTo>
                <a:lnTo>
                  <a:pt x="616" y="808"/>
                </a:lnTo>
                <a:lnTo>
                  <a:pt x="611" y="799"/>
                </a:lnTo>
                <a:lnTo>
                  <a:pt x="608" y="791"/>
                </a:lnTo>
                <a:lnTo>
                  <a:pt x="606" y="782"/>
                </a:lnTo>
                <a:lnTo>
                  <a:pt x="605" y="772"/>
                </a:lnTo>
                <a:lnTo>
                  <a:pt x="605" y="763"/>
                </a:lnTo>
                <a:lnTo>
                  <a:pt x="605" y="763"/>
                </a:lnTo>
                <a:lnTo>
                  <a:pt x="605" y="753"/>
                </a:lnTo>
                <a:lnTo>
                  <a:pt x="606" y="744"/>
                </a:lnTo>
                <a:lnTo>
                  <a:pt x="608" y="735"/>
                </a:lnTo>
                <a:lnTo>
                  <a:pt x="611" y="726"/>
                </a:lnTo>
                <a:lnTo>
                  <a:pt x="616" y="718"/>
                </a:lnTo>
                <a:lnTo>
                  <a:pt x="620" y="710"/>
                </a:lnTo>
                <a:lnTo>
                  <a:pt x="626" y="703"/>
                </a:lnTo>
                <a:lnTo>
                  <a:pt x="633" y="695"/>
                </a:lnTo>
                <a:lnTo>
                  <a:pt x="633" y="695"/>
                </a:lnTo>
                <a:lnTo>
                  <a:pt x="637" y="690"/>
                </a:lnTo>
                <a:lnTo>
                  <a:pt x="639" y="683"/>
                </a:lnTo>
                <a:lnTo>
                  <a:pt x="639" y="683"/>
                </a:lnTo>
                <a:lnTo>
                  <a:pt x="665" y="654"/>
                </a:lnTo>
                <a:lnTo>
                  <a:pt x="691" y="622"/>
                </a:lnTo>
                <a:lnTo>
                  <a:pt x="718" y="586"/>
                </a:lnTo>
                <a:lnTo>
                  <a:pt x="743" y="546"/>
                </a:lnTo>
                <a:lnTo>
                  <a:pt x="743" y="546"/>
                </a:lnTo>
                <a:lnTo>
                  <a:pt x="758" y="550"/>
                </a:lnTo>
                <a:lnTo>
                  <a:pt x="774" y="554"/>
                </a:lnTo>
                <a:lnTo>
                  <a:pt x="791" y="555"/>
                </a:lnTo>
                <a:lnTo>
                  <a:pt x="806" y="556"/>
                </a:lnTo>
                <a:lnTo>
                  <a:pt x="806" y="556"/>
                </a:lnTo>
                <a:lnTo>
                  <a:pt x="827" y="555"/>
                </a:lnTo>
                <a:lnTo>
                  <a:pt x="847" y="551"/>
                </a:lnTo>
                <a:lnTo>
                  <a:pt x="868" y="546"/>
                </a:lnTo>
                <a:lnTo>
                  <a:pt x="887" y="540"/>
                </a:lnTo>
                <a:lnTo>
                  <a:pt x="887" y="540"/>
                </a:lnTo>
                <a:lnTo>
                  <a:pt x="906" y="530"/>
                </a:lnTo>
                <a:lnTo>
                  <a:pt x="925" y="519"/>
                </a:lnTo>
                <a:lnTo>
                  <a:pt x="941" y="507"/>
                </a:lnTo>
                <a:lnTo>
                  <a:pt x="956" y="493"/>
                </a:lnTo>
                <a:lnTo>
                  <a:pt x="970" y="478"/>
                </a:lnTo>
                <a:lnTo>
                  <a:pt x="983" y="461"/>
                </a:lnTo>
                <a:lnTo>
                  <a:pt x="993" y="443"/>
                </a:lnTo>
                <a:lnTo>
                  <a:pt x="1002" y="425"/>
                </a:lnTo>
                <a:lnTo>
                  <a:pt x="1002" y="425"/>
                </a:lnTo>
                <a:lnTo>
                  <a:pt x="1009" y="404"/>
                </a:lnTo>
                <a:lnTo>
                  <a:pt x="1014" y="383"/>
                </a:lnTo>
                <a:lnTo>
                  <a:pt x="1017" y="363"/>
                </a:lnTo>
                <a:lnTo>
                  <a:pt x="1018" y="342"/>
                </a:lnTo>
                <a:lnTo>
                  <a:pt x="1017" y="322"/>
                </a:lnTo>
                <a:lnTo>
                  <a:pt x="1014" y="301"/>
                </a:lnTo>
                <a:lnTo>
                  <a:pt x="1008" y="281"/>
                </a:lnTo>
                <a:lnTo>
                  <a:pt x="1002" y="263"/>
                </a:lnTo>
                <a:lnTo>
                  <a:pt x="993" y="243"/>
                </a:lnTo>
                <a:lnTo>
                  <a:pt x="983" y="226"/>
                </a:lnTo>
                <a:lnTo>
                  <a:pt x="971" y="210"/>
                </a:lnTo>
                <a:lnTo>
                  <a:pt x="957" y="194"/>
                </a:lnTo>
                <a:lnTo>
                  <a:pt x="942" y="180"/>
                </a:lnTo>
                <a:lnTo>
                  <a:pt x="925" y="168"/>
                </a:lnTo>
                <a:lnTo>
                  <a:pt x="906" y="157"/>
                </a:lnTo>
                <a:lnTo>
                  <a:pt x="887" y="148"/>
                </a:lnTo>
                <a:lnTo>
                  <a:pt x="887" y="148"/>
                </a:lnTo>
                <a:close/>
                <a:moveTo>
                  <a:pt x="154" y="481"/>
                </a:moveTo>
                <a:lnTo>
                  <a:pt x="154" y="481"/>
                </a:lnTo>
                <a:lnTo>
                  <a:pt x="140" y="474"/>
                </a:lnTo>
                <a:lnTo>
                  <a:pt x="129" y="467"/>
                </a:lnTo>
                <a:lnTo>
                  <a:pt x="117" y="458"/>
                </a:lnTo>
                <a:lnTo>
                  <a:pt x="106" y="448"/>
                </a:lnTo>
                <a:lnTo>
                  <a:pt x="96" y="438"/>
                </a:lnTo>
                <a:lnTo>
                  <a:pt x="88" y="426"/>
                </a:lnTo>
                <a:lnTo>
                  <a:pt x="80" y="413"/>
                </a:lnTo>
                <a:lnTo>
                  <a:pt x="74" y="400"/>
                </a:lnTo>
                <a:lnTo>
                  <a:pt x="74" y="400"/>
                </a:lnTo>
                <a:lnTo>
                  <a:pt x="70" y="386"/>
                </a:lnTo>
                <a:lnTo>
                  <a:pt x="66" y="373"/>
                </a:lnTo>
                <a:lnTo>
                  <a:pt x="64" y="359"/>
                </a:lnTo>
                <a:lnTo>
                  <a:pt x="63" y="345"/>
                </a:lnTo>
                <a:lnTo>
                  <a:pt x="63" y="331"/>
                </a:lnTo>
                <a:lnTo>
                  <a:pt x="65" y="319"/>
                </a:lnTo>
                <a:lnTo>
                  <a:pt x="68" y="305"/>
                </a:lnTo>
                <a:lnTo>
                  <a:pt x="73" y="292"/>
                </a:lnTo>
                <a:lnTo>
                  <a:pt x="78" y="280"/>
                </a:lnTo>
                <a:lnTo>
                  <a:pt x="85" y="268"/>
                </a:lnTo>
                <a:lnTo>
                  <a:pt x="92" y="256"/>
                </a:lnTo>
                <a:lnTo>
                  <a:pt x="101" y="247"/>
                </a:lnTo>
                <a:lnTo>
                  <a:pt x="110" y="236"/>
                </a:lnTo>
                <a:lnTo>
                  <a:pt x="120" y="227"/>
                </a:lnTo>
                <a:lnTo>
                  <a:pt x="132" y="219"/>
                </a:lnTo>
                <a:lnTo>
                  <a:pt x="144" y="212"/>
                </a:lnTo>
                <a:lnTo>
                  <a:pt x="144" y="212"/>
                </a:lnTo>
                <a:lnTo>
                  <a:pt x="152" y="252"/>
                </a:lnTo>
                <a:lnTo>
                  <a:pt x="162" y="290"/>
                </a:lnTo>
                <a:lnTo>
                  <a:pt x="173" y="326"/>
                </a:lnTo>
                <a:lnTo>
                  <a:pt x="184" y="361"/>
                </a:lnTo>
                <a:lnTo>
                  <a:pt x="197" y="395"/>
                </a:lnTo>
                <a:lnTo>
                  <a:pt x="211" y="428"/>
                </a:lnTo>
                <a:lnTo>
                  <a:pt x="226" y="459"/>
                </a:lnTo>
                <a:lnTo>
                  <a:pt x="241" y="488"/>
                </a:lnTo>
                <a:lnTo>
                  <a:pt x="241" y="488"/>
                </a:lnTo>
                <a:lnTo>
                  <a:pt x="230" y="490"/>
                </a:lnTo>
                <a:lnTo>
                  <a:pt x="220" y="491"/>
                </a:lnTo>
                <a:lnTo>
                  <a:pt x="209" y="491"/>
                </a:lnTo>
                <a:lnTo>
                  <a:pt x="197" y="491"/>
                </a:lnTo>
                <a:lnTo>
                  <a:pt x="187" y="490"/>
                </a:lnTo>
                <a:lnTo>
                  <a:pt x="176" y="487"/>
                </a:lnTo>
                <a:lnTo>
                  <a:pt x="165" y="485"/>
                </a:lnTo>
                <a:lnTo>
                  <a:pt x="154" y="481"/>
                </a:lnTo>
                <a:lnTo>
                  <a:pt x="154" y="481"/>
                </a:lnTo>
                <a:close/>
                <a:moveTo>
                  <a:pt x="699" y="922"/>
                </a:moveTo>
                <a:lnTo>
                  <a:pt x="699" y="922"/>
                </a:lnTo>
                <a:lnTo>
                  <a:pt x="709" y="923"/>
                </a:lnTo>
                <a:lnTo>
                  <a:pt x="717" y="925"/>
                </a:lnTo>
                <a:lnTo>
                  <a:pt x="725" y="927"/>
                </a:lnTo>
                <a:lnTo>
                  <a:pt x="733" y="931"/>
                </a:lnTo>
                <a:lnTo>
                  <a:pt x="739" y="935"/>
                </a:lnTo>
                <a:lnTo>
                  <a:pt x="746" y="941"/>
                </a:lnTo>
                <a:lnTo>
                  <a:pt x="751" y="947"/>
                </a:lnTo>
                <a:lnTo>
                  <a:pt x="755" y="954"/>
                </a:lnTo>
                <a:lnTo>
                  <a:pt x="263" y="954"/>
                </a:lnTo>
                <a:lnTo>
                  <a:pt x="263" y="954"/>
                </a:lnTo>
                <a:lnTo>
                  <a:pt x="268" y="947"/>
                </a:lnTo>
                <a:lnTo>
                  <a:pt x="273" y="941"/>
                </a:lnTo>
                <a:lnTo>
                  <a:pt x="279" y="935"/>
                </a:lnTo>
                <a:lnTo>
                  <a:pt x="286" y="931"/>
                </a:lnTo>
                <a:lnTo>
                  <a:pt x="294" y="927"/>
                </a:lnTo>
                <a:lnTo>
                  <a:pt x="301" y="925"/>
                </a:lnTo>
                <a:lnTo>
                  <a:pt x="310" y="923"/>
                </a:lnTo>
                <a:lnTo>
                  <a:pt x="318" y="922"/>
                </a:lnTo>
                <a:lnTo>
                  <a:pt x="318" y="922"/>
                </a:lnTo>
                <a:lnTo>
                  <a:pt x="333" y="922"/>
                </a:lnTo>
                <a:lnTo>
                  <a:pt x="350" y="919"/>
                </a:lnTo>
                <a:lnTo>
                  <a:pt x="365" y="915"/>
                </a:lnTo>
                <a:lnTo>
                  <a:pt x="380" y="910"/>
                </a:lnTo>
                <a:lnTo>
                  <a:pt x="394" y="903"/>
                </a:lnTo>
                <a:lnTo>
                  <a:pt x="406" y="896"/>
                </a:lnTo>
                <a:lnTo>
                  <a:pt x="419" y="886"/>
                </a:lnTo>
                <a:lnTo>
                  <a:pt x="431" y="875"/>
                </a:lnTo>
                <a:lnTo>
                  <a:pt x="431" y="875"/>
                </a:lnTo>
                <a:lnTo>
                  <a:pt x="440" y="865"/>
                </a:lnTo>
                <a:lnTo>
                  <a:pt x="448" y="854"/>
                </a:lnTo>
                <a:lnTo>
                  <a:pt x="456" y="842"/>
                </a:lnTo>
                <a:lnTo>
                  <a:pt x="462" y="830"/>
                </a:lnTo>
                <a:lnTo>
                  <a:pt x="468" y="817"/>
                </a:lnTo>
                <a:lnTo>
                  <a:pt x="471" y="805"/>
                </a:lnTo>
                <a:lnTo>
                  <a:pt x="474" y="792"/>
                </a:lnTo>
                <a:lnTo>
                  <a:pt x="476" y="778"/>
                </a:lnTo>
                <a:lnTo>
                  <a:pt x="476" y="778"/>
                </a:lnTo>
                <a:lnTo>
                  <a:pt x="490" y="788"/>
                </a:lnTo>
                <a:lnTo>
                  <a:pt x="490" y="788"/>
                </a:lnTo>
                <a:lnTo>
                  <a:pt x="494" y="792"/>
                </a:lnTo>
                <a:lnTo>
                  <a:pt x="500" y="793"/>
                </a:lnTo>
                <a:lnTo>
                  <a:pt x="504" y="795"/>
                </a:lnTo>
                <a:lnTo>
                  <a:pt x="509" y="795"/>
                </a:lnTo>
                <a:lnTo>
                  <a:pt x="509" y="795"/>
                </a:lnTo>
                <a:lnTo>
                  <a:pt x="514" y="795"/>
                </a:lnTo>
                <a:lnTo>
                  <a:pt x="519" y="793"/>
                </a:lnTo>
                <a:lnTo>
                  <a:pt x="523" y="792"/>
                </a:lnTo>
                <a:lnTo>
                  <a:pt x="528" y="788"/>
                </a:lnTo>
                <a:lnTo>
                  <a:pt x="528" y="788"/>
                </a:lnTo>
                <a:lnTo>
                  <a:pt x="543" y="778"/>
                </a:lnTo>
                <a:lnTo>
                  <a:pt x="543" y="778"/>
                </a:lnTo>
                <a:lnTo>
                  <a:pt x="544" y="792"/>
                </a:lnTo>
                <a:lnTo>
                  <a:pt x="547" y="805"/>
                </a:lnTo>
                <a:lnTo>
                  <a:pt x="551" y="817"/>
                </a:lnTo>
                <a:lnTo>
                  <a:pt x="557" y="830"/>
                </a:lnTo>
                <a:lnTo>
                  <a:pt x="562" y="842"/>
                </a:lnTo>
                <a:lnTo>
                  <a:pt x="570" y="854"/>
                </a:lnTo>
                <a:lnTo>
                  <a:pt x="578" y="865"/>
                </a:lnTo>
                <a:lnTo>
                  <a:pt x="588" y="875"/>
                </a:lnTo>
                <a:lnTo>
                  <a:pt x="588" y="875"/>
                </a:lnTo>
                <a:lnTo>
                  <a:pt x="600" y="886"/>
                </a:lnTo>
                <a:lnTo>
                  <a:pt x="611" y="896"/>
                </a:lnTo>
                <a:lnTo>
                  <a:pt x="625" y="903"/>
                </a:lnTo>
                <a:lnTo>
                  <a:pt x="639" y="910"/>
                </a:lnTo>
                <a:lnTo>
                  <a:pt x="653" y="915"/>
                </a:lnTo>
                <a:lnTo>
                  <a:pt x="668" y="919"/>
                </a:lnTo>
                <a:lnTo>
                  <a:pt x="684" y="922"/>
                </a:lnTo>
                <a:lnTo>
                  <a:pt x="699" y="922"/>
                </a:lnTo>
                <a:lnTo>
                  <a:pt x="699" y="922"/>
                </a:lnTo>
                <a:close/>
                <a:moveTo>
                  <a:pt x="509" y="722"/>
                </a:moveTo>
                <a:lnTo>
                  <a:pt x="509" y="722"/>
                </a:lnTo>
                <a:lnTo>
                  <a:pt x="494" y="709"/>
                </a:lnTo>
                <a:lnTo>
                  <a:pt x="476" y="692"/>
                </a:lnTo>
                <a:lnTo>
                  <a:pt x="456" y="672"/>
                </a:lnTo>
                <a:lnTo>
                  <a:pt x="432" y="647"/>
                </a:lnTo>
                <a:lnTo>
                  <a:pt x="408" y="618"/>
                </a:lnTo>
                <a:lnTo>
                  <a:pt x="382" y="586"/>
                </a:lnTo>
                <a:lnTo>
                  <a:pt x="355" y="550"/>
                </a:lnTo>
                <a:lnTo>
                  <a:pt x="329" y="511"/>
                </a:lnTo>
                <a:lnTo>
                  <a:pt x="316" y="489"/>
                </a:lnTo>
                <a:lnTo>
                  <a:pt x="303" y="467"/>
                </a:lnTo>
                <a:lnTo>
                  <a:pt x="292" y="444"/>
                </a:lnTo>
                <a:lnTo>
                  <a:pt x="280" y="420"/>
                </a:lnTo>
                <a:lnTo>
                  <a:pt x="268" y="395"/>
                </a:lnTo>
                <a:lnTo>
                  <a:pt x="257" y="369"/>
                </a:lnTo>
                <a:lnTo>
                  <a:pt x="247" y="342"/>
                </a:lnTo>
                <a:lnTo>
                  <a:pt x="237" y="315"/>
                </a:lnTo>
                <a:lnTo>
                  <a:pt x="228" y="286"/>
                </a:lnTo>
                <a:lnTo>
                  <a:pt x="220" y="257"/>
                </a:lnTo>
                <a:lnTo>
                  <a:pt x="212" y="227"/>
                </a:lnTo>
                <a:lnTo>
                  <a:pt x="206" y="196"/>
                </a:lnTo>
                <a:lnTo>
                  <a:pt x="200" y="164"/>
                </a:lnTo>
                <a:lnTo>
                  <a:pt x="196" y="132"/>
                </a:lnTo>
                <a:lnTo>
                  <a:pt x="193" y="98"/>
                </a:lnTo>
                <a:lnTo>
                  <a:pt x="192" y="63"/>
                </a:lnTo>
                <a:lnTo>
                  <a:pt x="827" y="63"/>
                </a:lnTo>
                <a:lnTo>
                  <a:pt x="827" y="63"/>
                </a:lnTo>
                <a:lnTo>
                  <a:pt x="825" y="98"/>
                </a:lnTo>
                <a:lnTo>
                  <a:pt x="822" y="132"/>
                </a:lnTo>
                <a:lnTo>
                  <a:pt x="817" y="164"/>
                </a:lnTo>
                <a:lnTo>
                  <a:pt x="812" y="196"/>
                </a:lnTo>
                <a:lnTo>
                  <a:pt x="806" y="227"/>
                </a:lnTo>
                <a:lnTo>
                  <a:pt x="798" y="257"/>
                </a:lnTo>
                <a:lnTo>
                  <a:pt x="791" y="286"/>
                </a:lnTo>
                <a:lnTo>
                  <a:pt x="781" y="315"/>
                </a:lnTo>
                <a:lnTo>
                  <a:pt x="771" y="342"/>
                </a:lnTo>
                <a:lnTo>
                  <a:pt x="762" y="369"/>
                </a:lnTo>
                <a:lnTo>
                  <a:pt x="750" y="395"/>
                </a:lnTo>
                <a:lnTo>
                  <a:pt x="739" y="420"/>
                </a:lnTo>
                <a:lnTo>
                  <a:pt x="726" y="444"/>
                </a:lnTo>
                <a:lnTo>
                  <a:pt x="714" y="467"/>
                </a:lnTo>
                <a:lnTo>
                  <a:pt x="702" y="489"/>
                </a:lnTo>
                <a:lnTo>
                  <a:pt x="689" y="511"/>
                </a:lnTo>
                <a:lnTo>
                  <a:pt x="663" y="550"/>
                </a:lnTo>
                <a:lnTo>
                  <a:pt x="636" y="586"/>
                </a:lnTo>
                <a:lnTo>
                  <a:pt x="610" y="618"/>
                </a:lnTo>
                <a:lnTo>
                  <a:pt x="586" y="647"/>
                </a:lnTo>
                <a:lnTo>
                  <a:pt x="563" y="672"/>
                </a:lnTo>
                <a:lnTo>
                  <a:pt x="542" y="692"/>
                </a:lnTo>
                <a:lnTo>
                  <a:pt x="523" y="709"/>
                </a:lnTo>
                <a:lnTo>
                  <a:pt x="509" y="722"/>
                </a:lnTo>
                <a:lnTo>
                  <a:pt x="509" y="722"/>
                </a:lnTo>
                <a:close/>
                <a:moveTo>
                  <a:pt x="943" y="400"/>
                </a:moveTo>
                <a:lnTo>
                  <a:pt x="943" y="400"/>
                </a:lnTo>
                <a:lnTo>
                  <a:pt x="936" y="413"/>
                </a:lnTo>
                <a:lnTo>
                  <a:pt x="929" y="426"/>
                </a:lnTo>
                <a:lnTo>
                  <a:pt x="920" y="438"/>
                </a:lnTo>
                <a:lnTo>
                  <a:pt x="911" y="448"/>
                </a:lnTo>
                <a:lnTo>
                  <a:pt x="900" y="458"/>
                </a:lnTo>
                <a:lnTo>
                  <a:pt x="889" y="467"/>
                </a:lnTo>
                <a:lnTo>
                  <a:pt x="876" y="474"/>
                </a:lnTo>
                <a:lnTo>
                  <a:pt x="864" y="481"/>
                </a:lnTo>
                <a:lnTo>
                  <a:pt x="864" y="481"/>
                </a:lnTo>
                <a:lnTo>
                  <a:pt x="853" y="485"/>
                </a:lnTo>
                <a:lnTo>
                  <a:pt x="842" y="487"/>
                </a:lnTo>
                <a:lnTo>
                  <a:pt x="831" y="490"/>
                </a:lnTo>
                <a:lnTo>
                  <a:pt x="821" y="491"/>
                </a:lnTo>
                <a:lnTo>
                  <a:pt x="809" y="491"/>
                </a:lnTo>
                <a:lnTo>
                  <a:pt x="798" y="491"/>
                </a:lnTo>
                <a:lnTo>
                  <a:pt x="787" y="490"/>
                </a:lnTo>
                <a:lnTo>
                  <a:pt x="777" y="489"/>
                </a:lnTo>
                <a:lnTo>
                  <a:pt x="777" y="489"/>
                </a:lnTo>
                <a:lnTo>
                  <a:pt x="792" y="459"/>
                </a:lnTo>
                <a:lnTo>
                  <a:pt x="807" y="428"/>
                </a:lnTo>
                <a:lnTo>
                  <a:pt x="821" y="396"/>
                </a:lnTo>
                <a:lnTo>
                  <a:pt x="833" y="361"/>
                </a:lnTo>
                <a:lnTo>
                  <a:pt x="845" y="326"/>
                </a:lnTo>
                <a:lnTo>
                  <a:pt x="856" y="290"/>
                </a:lnTo>
                <a:lnTo>
                  <a:pt x="866" y="252"/>
                </a:lnTo>
                <a:lnTo>
                  <a:pt x="874" y="212"/>
                </a:lnTo>
                <a:lnTo>
                  <a:pt x="874" y="212"/>
                </a:lnTo>
                <a:lnTo>
                  <a:pt x="886" y="220"/>
                </a:lnTo>
                <a:lnTo>
                  <a:pt x="898" y="227"/>
                </a:lnTo>
                <a:lnTo>
                  <a:pt x="908" y="237"/>
                </a:lnTo>
                <a:lnTo>
                  <a:pt x="917" y="247"/>
                </a:lnTo>
                <a:lnTo>
                  <a:pt x="926" y="257"/>
                </a:lnTo>
                <a:lnTo>
                  <a:pt x="933" y="268"/>
                </a:lnTo>
                <a:lnTo>
                  <a:pt x="940" y="280"/>
                </a:lnTo>
                <a:lnTo>
                  <a:pt x="945" y="293"/>
                </a:lnTo>
                <a:lnTo>
                  <a:pt x="949" y="306"/>
                </a:lnTo>
                <a:lnTo>
                  <a:pt x="952" y="319"/>
                </a:lnTo>
                <a:lnTo>
                  <a:pt x="954" y="332"/>
                </a:lnTo>
                <a:lnTo>
                  <a:pt x="955" y="345"/>
                </a:lnTo>
                <a:lnTo>
                  <a:pt x="954" y="359"/>
                </a:lnTo>
                <a:lnTo>
                  <a:pt x="952" y="373"/>
                </a:lnTo>
                <a:lnTo>
                  <a:pt x="948" y="386"/>
                </a:lnTo>
                <a:lnTo>
                  <a:pt x="943" y="400"/>
                </a:lnTo>
                <a:lnTo>
                  <a:pt x="943" y="400"/>
                </a:lnTo>
                <a:close/>
              </a:path>
            </a:pathLst>
          </a:custGeom>
          <a:solidFill>
            <a:srgbClr val="28374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小米兰亭_GB外压缩"/>
              <a:ea typeface="小米兰亭_GB外压缩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7047036" y="2383832"/>
            <a:ext cx="3466032" cy="622962"/>
            <a:chOff x="7832917" y="1617793"/>
            <a:chExt cx="3466032" cy="622962"/>
          </a:xfrm>
        </p:grpSpPr>
        <p:sp>
          <p:nvSpPr>
            <p:cNvPr id="18" name="矩形 17"/>
            <p:cNvSpPr/>
            <p:nvPr/>
          </p:nvSpPr>
          <p:spPr>
            <a:xfrm>
              <a:off x="8346199" y="1617793"/>
              <a:ext cx="2952750" cy="414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廖苡辰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7832917" y="1661548"/>
              <a:ext cx="47961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02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8314458" y="1918810"/>
              <a:ext cx="2952750" cy="321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小米兰亭_GB外压缩"/>
                  <a:ea typeface="小米兰亭_GB外压缩"/>
                </a:rPr>
                <a:t>28%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小米兰亭_GB外压缩"/>
                <a:ea typeface="小米兰亭_GB外压缩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047838" y="3526085"/>
            <a:ext cx="3465230" cy="660285"/>
            <a:chOff x="7833719" y="2760046"/>
            <a:chExt cx="3465230" cy="660285"/>
          </a:xfrm>
        </p:grpSpPr>
        <p:sp>
          <p:nvSpPr>
            <p:cNvPr id="22" name="矩形 21"/>
            <p:cNvSpPr/>
            <p:nvPr/>
          </p:nvSpPr>
          <p:spPr>
            <a:xfrm>
              <a:off x="8346199" y="2760046"/>
              <a:ext cx="2952750" cy="414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郭梦琪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33719" y="2798384"/>
              <a:ext cx="47801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04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8314458" y="3098386"/>
              <a:ext cx="2952750" cy="321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小米兰亭_GB外压缩"/>
                  <a:ea typeface="小米兰亭_GB外压缩"/>
                </a:rPr>
                <a:t>16%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小米兰亭_GB外压缩"/>
                <a:ea typeface="小米兰亭_GB外压缩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538487" y="3562661"/>
            <a:ext cx="3514050" cy="660285"/>
            <a:chOff x="852954" y="2760046"/>
            <a:chExt cx="3514050" cy="660285"/>
          </a:xfrm>
        </p:grpSpPr>
        <p:sp>
          <p:nvSpPr>
            <p:cNvPr id="26" name="矩形 25"/>
            <p:cNvSpPr/>
            <p:nvPr/>
          </p:nvSpPr>
          <p:spPr>
            <a:xfrm>
              <a:off x="893051" y="2760046"/>
              <a:ext cx="2952750" cy="414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李萱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3874561" y="2798384"/>
              <a:ext cx="49244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03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52954" y="3098386"/>
              <a:ext cx="2952750" cy="321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小米兰亭_GB外压缩"/>
                  <a:ea typeface="小米兰亭_GB外压缩"/>
                </a:rPr>
                <a:t>28%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小米兰亭_GB外压缩"/>
                <a:ea typeface="小米兰亭_GB外压缩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538487" y="2420408"/>
            <a:ext cx="3474776" cy="586386"/>
            <a:chOff x="852954" y="1617793"/>
            <a:chExt cx="3474776" cy="586386"/>
          </a:xfrm>
        </p:grpSpPr>
        <p:sp>
          <p:nvSpPr>
            <p:cNvPr id="30" name="矩形 29"/>
            <p:cNvSpPr/>
            <p:nvPr/>
          </p:nvSpPr>
          <p:spPr>
            <a:xfrm>
              <a:off x="893051" y="1617793"/>
              <a:ext cx="2952750" cy="4140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许嘉琦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3913834" y="1661548"/>
              <a:ext cx="4138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小米兰亭_GB外压缩"/>
                </a:rPr>
                <a:t>01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a typeface="小米兰亭_GB外压缩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52954" y="1882234"/>
              <a:ext cx="2952750" cy="321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  <a:buClr>
                  <a:srgbClr val="5ABEAA"/>
                </a:buClr>
              </a:pP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小米兰亭_GB外压缩"/>
                  <a:ea typeface="小米兰亭_GB外压缩"/>
                </a:rPr>
                <a:t>28%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小米兰亭_GB外压缩"/>
                <a:ea typeface="小米兰亭_GB外压缩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95054" y="2214262"/>
            <a:ext cx="6801892" cy="230832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>
                    <a:lumMod val="95000"/>
                  </a:schemeClr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THANKS</a:t>
            </a:r>
            <a:endParaRPr lang="en-US" altLang="zh-CN" sz="7200" dirty="0">
              <a:solidFill>
                <a:schemeClr val="bg1">
                  <a:lumMod val="95000"/>
                </a:schemeClr>
              </a:solidFill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  <a:p>
            <a:pPr algn="ctr"/>
            <a:r>
              <a:rPr lang="en-US" altLang="zh-CN" sz="7200" dirty="0">
                <a:solidFill>
                  <a:schemeClr val="bg1">
                    <a:lumMod val="95000"/>
                  </a:schemeClr>
                </a:solidFill>
                <a:latin typeface="Source Han Sans Heavy" panose="020B0A00000000000000" pitchFamily="34" charset="-122"/>
                <a:ea typeface="Source Han Sans Heavy" panose="020B0A00000000000000" pitchFamily="34" charset="-122"/>
              </a:rPr>
              <a:t>for Watching</a:t>
            </a:r>
            <a:endParaRPr lang="zh-CN" altLang="en-US" sz="7200" dirty="0">
              <a:solidFill>
                <a:schemeClr val="bg1">
                  <a:lumMod val="95000"/>
                </a:schemeClr>
              </a:solidFill>
              <a:latin typeface="Source Han Sans Heavy" panose="020B0A00000000000000" pitchFamily="34" charset="-122"/>
              <a:ea typeface="Source Han Sans Heavy" panose="020B0A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61481" y="2086182"/>
            <a:ext cx="6469038" cy="246303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42000" fill="hold" grpId="0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42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2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3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进阶功能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" name="AutoShape 27"/>
          <p:cNvSpPr/>
          <p:nvPr/>
        </p:nvSpPr>
        <p:spPr bwMode="auto">
          <a:xfrm>
            <a:off x="1783443" y="1863092"/>
            <a:ext cx="7865382" cy="37414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1pPr>
            <a:lvl2pPr marL="742950" indent="-28575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2pPr>
            <a:lvl3pPr marL="11430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3pPr>
            <a:lvl4pPr marL="16002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4pPr>
            <a:lvl5pPr marL="2057400" indent="-228600" eaLnBrk="0"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rgbClr val="000000"/>
                </a:solidFill>
                <a:latin typeface="Gill Sans" panose="020B0502020104020203" pitchFamily="3" charset="0"/>
                <a:ea typeface="MS PGothic" panose="020B0600070205080204" pitchFamily="34" charset="-128"/>
                <a:sym typeface="Gill Sans" panose="020B0502020104020203" pitchFamily="3" charset="0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浏览文件编辑记录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lang="zh-CN" altLang="en-US" sz="2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回滚文件至任一历史版本</a:t>
            </a:r>
            <a:endParaRPr lang="en-US" altLang="zh-CN" sz="2400" kern="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234835" y="904719"/>
            <a:ext cx="6855563" cy="4724326"/>
          </a:xfrm>
          <a:prstGeom prst="rect">
            <a:avLst/>
          </a:prstGeom>
          <a:noFill/>
          <a:ln>
            <a:solidFill>
              <a:srgbClr val="1F2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16203" y="2655544"/>
            <a:ext cx="4051722" cy="1289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用户名作为用户身份的唯一标识</a:t>
            </a:r>
            <a:endParaRPr lang="en-US" altLang="zh-CN" dirty="0"/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用户使用用户名和密码完成注册和登录</a:t>
            </a:r>
            <a:endParaRPr lang="en-US" altLang="zh-CN" dirty="0"/>
          </a:p>
        </p:txBody>
      </p:sp>
      <p:sp>
        <p:nvSpPr>
          <p:cNvPr id="18" name="Rectangle 13"/>
          <p:cNvSpPr/>
          <p:nvPr/>
        </p:nvSpPr>
        <p:spPr bwMode="auto">
          <a:xfrm>
            <a:off x="6016203" y="1657708"/>
            <a:ext cx="41437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方正姚体" panose="02010601030101010101" charset="-122"/>
                <a:cs typeface="Open Sans" pitchFamily="34" charset="0"/>
              </a:rPr>
              <a:t>用户注册与登录</a:t>
            </a:r>
            <a:endParaRPr lang="id-ID" sz="3200" dirty="0">
              <a:solidFill>
                <a:schemeClr val="tx1">
                  <a:lumMod val="75000"/>
                  <a:lumOff val="25000"/>
                </a:schemeClr>
              </a:solidFill>
              <a:ea typeface="方正姚体" panose="02010601030101010101" charset="-122"/>
              <a:cs typeface="Open Sans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40652" y="1009829"/>
            <a:ext cx="1438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基本功能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登陆成功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985" y="1816053"/>
            <a:ext cx="5088390" cy="28622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登陆成功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登陆成功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93875" y="1433909"/>
            <a:ext cx="8604250" cy="4839891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密码错误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密码错误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91577" y="1336987"/>
            <a:ext cx="8608846" cy="4842476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/>
        </p:nvSpPr>
        <p:spPr bwMode="auto">
          <a:xfrm>
            <a:off x="1367553" y="690656"/>
            <a:ext cx="6814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rgbClr val="26445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登陆失败并注册</a:t>
            </a:r>
            <a:endParaRPr lang="id-ID" sz="3600" dirty="0">
              <a:solidFill>
                <a:srgbClr val="26445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pic>
        <p:nvPicPr>
          <p:cNvPr id="2" name="登陆失败并注册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70062" y="1483321"/>
            <a:ext cx="8651875" cy="4866679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蓝色 II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54A5D"/>
      </a:accent1>
      <a:accent2>
        <a:srgbClr val="E66C22"/>
      </a:accent2>
      <a:accent3>
        <a:srgbClr val="808080"/>
      </a:accent3>
      <a:accent4>
        <a:srgbClr val="6286A6"/>
      </a:accent4>
      <a:accent5>
        <a:srgbClr val="587B9A"/>
      </a:accent5>
      <a:accent6>
        <a:srgbClr val="3D556B"/>
      </a:accent6>
      <a:hlink>
        <a:srgbClr val="354A5D"/>
      </a:hlink>
      <a:folHlink>
        <a:srgbClr val="BFBFBF"/>
      </a:folHlink>
    </a:clrScheme>
    <a:fontScheme name="微软雅黑 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蓝色 II">
    <a:dk1>
      <a:srgbClr val="000000"/>
    </a:dk1>
    <a:lt1>
      <a:srgbClr val="FFFFFF"/>
    </a:lt1>
    <a:dk2>
      <a:srgbClr val="778495"/>
    </a:dk2>
    <a:lt2>
      <a:srgbClr val="F0F0F0"/>
    </a:lt2>
    <a:accent1>
      <a:srgbClr val="354A5D"/>
    </a:accent1>
    <a:accent2>
      <a:srgbClr val="E66C22"/>
    </a:accent2>
    <a:accent3>
      <a:srgbClr val="808080"/>
    </a:accent3>
    <a:accent4>
      <a:srgbClr val="6286A6"/>
    </a:accent4>
    <a:accent5>
      <a:srgbClr val="587B9A"/>
    </a:accent5>
    <a:accent6>
      <a:srgbClr val="3D556B"/>
    </a:accent6>
    <a:hlink>
      <a:srgbClr val="354A5D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3672</Words>
  <Application>WPS 演示</Application>
  <PresentationFormat>宽屏</PresentationFormat>
  <Paragraphs>349</Paragraphs>
  <Slides>42</Slides>
  <Notes>38</Notes>
  <HiddenSlides>0</HiddenSlides>
  <MMClips>0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70" baseType="lpstr">
      <vt:lpstr>Arial</vt:lpstr>
      <vt:lpstr>方正书宋_GBK</vt:lpstr>
      <vt:lpstr>Wingdings</vt:lpstr>
      <vt:lpstr>Source Han Sans Heavy</vt:lpstr>
      <vt:lpstr>苹方-简</vt:lpstr>
      <vt:lpstr>Calibri</vt:lpstr>
      <vt:lpstr>宋体</vt:lpstr>
      <vt:lpstr>Arial Bold</vt:lpstr>
      <vt:lpstr>Impact</vt:lpstr>
      <vt:lpstr>DIN</vt:lpstr>
      <vt:lpstr>微软雅黑</vt:lpstr>
      <vt:lpstr>汉仪旗黑</vt:lpstr>
      <vt:lpstr>Open Sans</vt:lpstr>
      <vt:lpstr>Gill Sans</vt:lpstr>
      <vt:lpstr>MS PGothic</vt:lpstr>
      <vt:lpstr>方正姚体</vt:lpstr>
      <vt:lpstr>华文宋体</vt:lpstr>
      <vt:lpstr>Poppins Light</vt:lpstr>
      <vt:lpstr>Thonburi</vt:lpstr>
      <vt:lpstr>Poppins</vt:lpstr>
      <vt:lpstr>Agency FB</vt:lpstr>
      <vt:lpstr>小米兰亭_GB外压缩</vt:lpstr>
      <vt:lpstr>宋体</vt:lpstr>
      <vt:lpstr>Arial Unicode MS</vt:lpstr>
      <vt:lpstr>Helvetica Neue</vt:lpstr>
      <vt:lpstr>汉仪书宋二KW</vt:lpstr>
      <vt:lpstr>冬青黑体简体中文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大侠素材铺</dc:title>
  <dc:creator>https://dxpu.taobao.com/</dc:creator>
  <dc:description>大侠素材铺  淘宝店：https://dxpu.taobao.com/</dc:description>
  <cp:lastModifiedBy>mac</cp:lastModifiedBy>
  <cp:revision>377</cp:revision>
  <dcterms:created xsi:type="dcterms:W3CDTF">2021-07-17T16:13:47Z</dcterms:created>
  <dcterms:modified xsi:type="dcterms:W3CDTF">2021-07-17T16:13:47Z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2052-3.3.1.5149</vt:lpwstr>
  </property>
</Properties>
</file>

<file path=docProps/thumbnail.jpeg>
</file>